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0" r:id="rId2"/>
    <p:sldMasterId id="2147483703" r:id="rId3"/>
  </p:sldMasterIdLst>
  <p:notesMasterIdLst>
    <p:notesMasterId r:id="rId11"/>
  </p:notesMasterIdLst>
  <p:sldIdLst>
    <p:sldId id="271" r:id="rId4"/>
    <p:sldId id="276" r:id="rId5"/>
    <p:sldId id="458" r:id="rId6"/>
    <p:sldId id="462" r:id="rId7"/>
    <p:sldId id="430" r:id="rId8"/>
    <p:sldId id="457" r:id="rId9"/>
    <p:sldId id="259" r:id="rId10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8F7E"/>
    <a:srgbClr val="0000FF"/>
    <a:srgbClr val="009900"/>
    <a:srgbClr val="006666"/>
    <a:srgbClr val="008080"/>
    <a:srgbClr val="4DB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431"/>
    <p:restoredTop sz="95118"/>
  </p:normalViewPr>
  <p:slideViewPr>
    <p:cSldViewPr snapToGrid="0" snapToObjects="1">
      <p:cViewPr varScale="1">
        <p:scale>
          <a:sx n="95" d="100"/>
          <a:sy n="95" d="100"/>
        </p:scale>
        <p:origin x="66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8A6FB-D288-4AD6-BD52-791A8A234ECB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s-BO"/>
        </a:p>
      </dgm:t>
    </dgm:pt>
    <dgm:pt modelId="{37ACA4FF-C553-494D-93C9-00B382DCB5A6}">
      <dgm:prSet phldrT="[Texto]" custT="1"/>
      <dgm:spPr/>
      <dgm:t>
        <a:bodyPr/>
        <a:lstStyle/>
        <a:p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Promoción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endParaRPr lang="es-BO" sz="14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AD9450-CAFC-4D60-8B52-16D833AC029C}" type="parTrans" cxnId="{AF024155-F28A-4676-80B7-3DC298A27004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83D333-B443-419A-8D3D-6EDE71AB62EA}" type="sibTrans" cxnId="{AF024155-F28A-4676-80B7-3DC298A27004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6A9273-750C-49D8-9A14-DCC15E47E94A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3BB2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1.1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Promoción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D65A441-B38A-4048-A4D4-52A97ECAF472}" type="parTrans" cxnId="{4B47E5B2-1CA9-4680-99C8-556AAB4728A5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33F76E-904E-4B9D-A078-3F52B78CCA93}" type="sibTrans" cxnId="{4B47E5B2-1CA9-4680-99C8-556AAB4728A5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234CAF-A0B4-4BCB-8017-C765A299293F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3BB2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1.2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Identificac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acceso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uso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articulos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endParaRPr lang="en-US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3EE6B5-B145-458B-8EF8-F070C8F3B374}" type="parTrans" cxnId="{AC68EC2F-CDCF-4546-A565-7F7BE6320F28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97D147-3A15-4CC0-8FB7-A9AFC25895F4}" type="sibTrans" cxnId="{AC68EC2F-CDCF-4546-A565-7F7BE6320F28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3FDA2D6-0DBA-449F-A509-2E1E4EDDD072}">
      <dgm:prSet phldrT="[Texto]" custT="1"/>
      <dgm:spPr/>
      <dgm:t>
        <a:bodyPr/>
        <a:lstStyle/>
        <a:p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Abastecimiento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agua</a:t>
          </a:r>
          <a:endParaRPr lang="es-BO" sz="14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371365-C92D-4D20-A9C0-7BA8FD4C4315}" type="parTrans" cxnId="{0511BD81-40CC-401A-9D59-A70AD48DAE40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D7C4A4-CF10-465E-A4E4-8663774AC169}" type="sibTrans" cxnId="{0511BD81-40CC-401A-9D59-A70AD48DAE40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26BC33D-A6EE-42EE-9665-5299BFBA7F6B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FFFF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2.1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Acceso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cantidad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agua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03B327E-1791-4CE3-BD1E-7A13590D9A83}" type="parTrans" cxnId="{45BA2087-12D5-4B78-BD4F-BE6A54069F3B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9D49DE-CF19-44A6-9594-2AA48100F923}" type="sibTrans" cxnId="{45BA2087-12D5-4B78-BD4F-BE6A54069F3B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DE67A0-6EBE-4F35-BB15-7925D757A6CE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2.2 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Calidad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agua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CDD76BB-B4AA-4FBF-ADCF-779A68AC4BB7}" type="parTrans" cxnId="{163B2FC8-3668-48AA-80DE-C6E3FEA26899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7A1F2C-4C4D-4922-AFF8-E8BF8B8B681E}" type="sibTrans" cxnId="{163B2FC8-3668-48AA-80DE-C6E3FEA26899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16C2CE8-54FA-454F-B98E-6D8405169693}">
      <dgm:prSet phldrT="[Texto]" custT="1"/>
      <dgm:spPr/>
      <dgm:t>
        <a:bodyPr/>
        <a:lstStyle/>
        <a:p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Gestión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excrementos</a:t>
          </a:r>
          <a:endParaRPr lang="en-US" sz="14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081C59-ADBA-46E5-8718-6E5C166EE661}" type="parTrans" cxnId="{980A85D5-D0E4-4C10-BF0D-84A108E776F5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EE9194D-6A35-4FB3-927B-BB85335F23BE}" type="sibTrans" cxnId="{980A85D5-D0E4-4C10-BF0D-84A108E776F5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224F14-0350-43E2-A8FC-B408B997EB1A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FFC0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3.1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Entorno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libre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excrementos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humanos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D80D1A-B641-4E9E-8EB4-3AE88C5A3F4D}" type="parTrans" cxnId="{477AB70F-2DCE-453F-8181-9B067B1FC858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0DBD9F-9ECE-458D-85EA-5D05C803E154}" type="sibTrans" cxnId="{477AB70F-2DCE-453F-8181-9B067B1FC858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7CF65C2-8194-4F35-AB15-AA169C7C314E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FFC0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3.2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Acceso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uso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retretes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5399E0-F02C-4721-9730-C22051C79768}" type="parTrans" cxnId="{71D0B4D5-0315-49B1-B355-6551A9E2B174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401603-A4CE-46CA-BDE7-B9F6CD9A247B}" type="sibTrans" cxnId="{71D0B4D5-0315-49B1-B355-6551A9E2B174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390B91-D1E4-4C5B-ABE1-886D2B41EC99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FFC0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3.3 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Gestion y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mantenimiento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recojo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transporte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eliminación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tratamiento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excrementos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DF15AF-F5DF-4661-B3D5-6A4B945459C1}" type="parTrans" cxnId="{F58B433F-BB9D-4715-8858-847B026A97BB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E40B362-085C-4214-9C87-22482D90B33C}" type="sibTrans" cxnId="{F58B433F-BB9D-4715-8858-847B026A97BB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9FD71B-3F13-4B44-9D13-BD4220BDF58E}">
      <dgm:prSet phldrT="[Texto]" custT="1"/>
      <dgm:spPr/>
      <dgm:t>
        <a:bodyPr/>
        <a:lstStyle/>
        <a:p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vestores</a:t>
          </a:r>
          <a:endParaRPr lang="en-US" sz="14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A032BB-ACC1-41CF-A1A2-005E37E61899}" type="parTrans" cxnId="{B1DDBE32-4294-4CE3-9577-E458B865D2F5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37B193F-1FCF-4AFD-89A7-21941C31D913}" type="sibTrans" cxnId="{B1DDBE32-4294-4CE3-9577-E458B865D2F5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FD5FDBA-6CE0-477E-BD40-90B2AE4C778B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4.1 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vectores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nivel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asentamientos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E818E4-7F08-4E57-B41E-DC7E25414C6E}" type="parTrans" cxnId="{23F816C8-5460-46E5-AF7F-BF436AB4E178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9915E4-BAEB-44C4-A416-5B24F9A91408}" type="sibTrans" cxnId="{23F816C8-5460-46E5-AF7F-BF436AB4E178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C1E0C0-DD32-472E-A729-EA9160079A3F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FF00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4.2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Acciones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domesticas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personales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para control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vectores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6B09A16-F089-40DF-B934-AE68E51B6ADF}" type="parTrans" cxnId="{B8155787-C7E0-46EE-9949-8A47E7C3339A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FEB32A-1173-471F-BC27-E993C14A1635}" type="sibTrans" cxnId="{B8155787-C7E0-46EE-9949-8A47E7C3339A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B67ADF-875E-4E34-B467-14B98EB3E7C6}">
      <dgm:prSet phldrT="[Texto]" custT="1"/>
      <dgm:spPr/>
      <dgm:t>
        <a:bodyPr/>
        <a:lstStyle/>
        <a:p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Gestión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residuos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sólidos</a:t>
          </a:r>
          <a:endParaRPr lang="en-US" sz="14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833F068-F44B-4305-8EB7-B9EA07456183}" type="parTrans" cxnId="{9619ACB7-9F4D-49B6-851F-E093FBEDE95D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07A5009-6AAC-4AE8-B9A4-B9AB86651595}" type="sibTrans" cxnId="{9619ACB7-9F4D-49B6-851F-E093FBEDE95D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D0E144-D1EE-456C-BDBA-376C61EA1F41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6B38B9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5.1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Entorno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libre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residuos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sólidos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6EE7FB5-CF87-463E-9C2E-DA4B32A289D6}" type="parTrans" cxnId="{08BBC499-80C8-462A-B077-73CAB349E8AD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38760F3-7CB0-42AD-A7DA-91DC1A0B2839}" type="sibTrans" cxnId="{08BBC499-80C8-462A-B077-73CAB349E8AD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04C863-861F-4B55-B5A5-1FF05DCD1130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6B38B9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5.2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Acciones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domésticas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personales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para GRS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seguro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85BA6B-3F36-4AF7-86A9-230C72A54AD1}" type="parTrans" cxnId="{7C07B2D1-5833-4865-AB89-2A5797C0D91E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11ECAD-ADC3-4193-927D-A7E8355F31B6}" type="sibTrans" cxnId="{7C07B2D1-5833-4865-AB89-2A5797C0D91E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A69693-38DD-4653-A96D-3AF79E400A73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6B38B9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5.3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Sistemas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GRS a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nivel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comunitario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812FF99-C8AE-41B5-81A8-C1C4C227DD2E}" type="parTrans" cxnId="{A84F9527-AFC2-4B40-9380-E425574D1091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793E5A-3B87-4BC4-A8BB-42A755476230}" type="sibTrans" cxnId="{A84F9527-AFC2-4B40-9380-E425574D1091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7D3E1B4-658E-4834-8218-1FA70FC0750A}">
      <dgm:prSet phldrT="[Texto]" custT="1"/>
      <dgm:spPr/>
      <dgm:t>
        <a:bodyPr/>
        <a:lstStyle/>
        <a:p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WASH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brotes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enfermedades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entornos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en-US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Salud</a:t>
          </a:r>
          <a:endParaRPr lang="en-US" sz="1400" b="1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28D7782-EC05-461D-A1D4-29426AC70CA0}" type="parTrans" cxnId="{344DE287-D531-466F-9875-6062EBD2091B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B106B8A-D8D7-4009-989D-F7F580976203}" type="sibTrans" cxnId="{344DE287-D531-466F-9875-6062EBD2091B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5B1F880-1170-4118-A66F-D81A6ABC7EC7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3BB2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6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WASH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entornos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salud</a:t>
          </a:r>
          <a:endParaRPr lang="es-BO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591E9E2-16F1-44DF-B796-7377AFF460A0}" type="parTrans" cxnId="{58CF90E3-F574-44B3-85BD-5A5E4DCAA3DA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BF5890-9E80-4BF1-88DF-E8540F5D5E45}" type="sibTrans" cxnId="{58CF90E3-F574-44B3-85BD-5A5E4DCAA3DA}">
      <dgm:prSet/>
      <dgm:spPr/>
      <dgm:t>
        <a:bodyPr/>
        <a:lstStyle/>
        <a:p>
          <a:endParaRPr lang="es-BO" sz="1200" b="1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97C0F4-6465-4988-9494-18EC5D190AF6}">
      <dgm:prSet phldrT="[Texto]" custT="1"/>
      <dgm:spPr>
        <a:solidFill>
          <a:schemeClr val="tx2">
            <a:lumMod val="20000"/>
            <a:lumOff val="80000"/>
            <a:alpha val="90000"/>
          </a:schemeClr>
        </a:solidFill>
        <a:ln>
          <a:solidFill>
            <a:srgbClr val="3BB200"/>
          </a:solidFill>
        </a:ln>
      </dgm:spPr>
      <dgm:t>
        <a:bodyPr/>
        <a:lstStyle/>
        <a:p>
          <a:r>
            <a:rPr lang="en-US" sz="12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1.3 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Atencion a la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r>
            <a:rPr lang="en-US" sz="12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menstrual e </a:t>
          </a:r>
          <a:r>
            <a:rPr lang="en-US" sz="1200" b="1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incontinencia</a:t>
          </a:r>
          <a:endParaRPr lang="en-US" sz="1200" b="1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F425FF-3B39-4220-98D5-D6BB2FEC21D4}" type="parTrans" cxnId="{02454864-CFAD-4330-925E-6CA16987270F}">
      <dgm:prSet/>
      <dgm:spPr/>
      <dgm:t>
        <a:bodyPr/>
        <a:lstStyle/>
        <a:p>
          <a:endParaRPr lang="es-BO" sz="1200" b="1">
            <a:solidFill>
              <a:srgbClr val="0D0D0D"/>
            </a:solidFill>
          </a:endParaRPr>
        </a:p>
      </dgm:t>
    </dgm:pt>
    <dgm:pt modelId="{9A14CDB0-1CC9-4144-85F6-5697B9229E77}" type="sibTrans" cxnId="{02454864-CFAD-4330-925E-6CA16987270F}">
      <dgm:prSet/>
      <dgm:spPr/>
      <dgm:t>
        <a:bodyPr/>
        <a:lstStyle/>
        <a:p>
          <a:endParaRPr lang="es-BO" sz="1200" b="1">
            <a:solidFill>
              <a:srgbClr val="0D0D0D"/>
            </a:solidFill>
          </a:endParaRPr>
        </a:p>
      </dgm:t>
    </dgm:pt>
    <dgm:pt modelId="{A283FD89-7414-45DA-A38E-3B9E0E12A3B2}" type="pres">
      <dgm:prSet presAssocID="{9E78A6FB-D288-4AD6-BD52-791A8A234EC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0B4B2AA-1A5C-4B4A-BC43-F49FBB9465D3}" type="pres">
      <dgm:prSet presAssocID="{37ACA4FF-C553-494D-93C9-00B382DCB5A6}" presName="root" presStyleCnt="0"/>
      <dgm:spPr/>
    </dgm:pt>
    <dgm:pt modelId="{95FFF718-73A9-43DB-9C6E-20DAD75117A0}" type="pres">
      <dgm:prSet presAssocID="{37ACA4FF-C553-494D-93C9-00B382DCB5A6}" presName="rootComposite" presStyleCnt="0"/>
      <dgm:spPr/>
    </dgm:pt>
    <dgm:pt modelId="{6F05E226-160E-4123-AFC0-123AABDA25E8}" type="pres">
      <dgm:prSet presAssocID="{37ACA4FF-C553-494D-93C9-00B382DCB5A6}" presName="rootText" presStyleLbl="node1" presStyleIdx="0" presStyleCnt="6" custScaleX="95210" custScaleY="101130"/>
      <dgm:spPr/>
    </dgm:pt>
    <dgm:pt modelId="{B4FA3981-8681-4B48-953A-DCE010ACA4E8}" type="pres">
      <dgm:prSet presAssocID="{37ACA4FF-C553-494D-93C9-00B382DCB5A6}" presName="rootConnector" presStyleLbl="node1" presStyleIdx="0" presStyleCnt="6"/>
      <dgm:spPr/>
    </dgm:pt>
    <dgm:pt modelId="{889C3F04-3BD9-4ACB-89D1-5D1B12CBD9FA}" type="pres">
      <dgm:prSet presAssocID="{37ACA4FF-C553-494D-93C9-00B382DCB5A6}" presName="childShape" presStyleCnt="0"/>
      <dgm:spPr/>
    </dgm:pt>
    <dgm:pt modelId="{882CBF6A-37A6-46BB-A02E-35ACE2077B82}" type="pres">
      <dgm:prSet presAssocID="{7D65A441-B38A-4048-A4D4-52A97ECAF472}" presName="Name13" presStyleLbl="parChTrans1D2" presStyleIdx="0" presStyleCnt="14"/>
      <dgm:spPr/>
    </dgm:pt>
    <dgm:pt modelId="{8F298977-55E1-4A58-916A-6DC3026FB6E8}" type="pres">
      <dgm:prSet presAssocID="{696A9273-750C-49D8-9A14-DCC15E47E94A}" presName="childText" presStyleLbl="bgAcc1" presStyleIdx="0" presStyleCnt="14">
        <dgm:presLayoutVars>
          <dgm:bulletEnabled val="1"/>
        </dgm:presLayoutVars>
      </dgm:prSet>
      <dgm:spPr/>
    </dgm:pt>
    <dgm:pt modelId="{FB05FC28-E07A-4D82-9751-41D90193D685}" type="pres">
      <dgm:prSet presAssocID="{953EE6B5-B145-458B-8EF8-F070C8F3B374}" presName="Name13" presStyleLbl="parChTrans1D2" presStyleIdx="1" presStyleCnt="14"/>
      <dgm:spPr/>
    </dgm:pt>
    <dgm:pt modelId="{248A382F-9579-47D9-8CDB-C369968E9546}" type="pres">
      <dgm:prSet presAssocID="{5D234CAF-A0B4-4BCB-8017-C765A299293F}" presName="childText" presStyleLbl="bgAcc1" presStyleIdx="1" presStyleCnt="14" custScaleX="114998">
        <dgm:presLayoutVars>
          <dgm:bulletEnabled val="1"/>
        </dgm:presLayoutVars>
      </dgm:prSet>
      <dgm:spPr/>
    </dgm:pt>
    <dgm:pt modelId="{5F282499-2C48-4A1B-81B7-BB094AEEB62A}" type="pres">
      <dgm:prSet presAssocID="{74F425FF-3B39-4220-98D5-D6BB2FEC21D4}" presName="Name13" presStyleLbl="parChTrans1D2" presStyleIdx="2" presStyleCnt="14"/>
      <dgm:spPr/>
    </dgm:pt>
    <dgm:pt modelId="{885DB601-52E2-415C-8F29-140002C8011E}" type="pres">
      <dgm:prSet presAssocID="{FA97C0F4-6465-4988-9494-18EC5D190AF6}" presName="childText" presStyleLbl="bgAcc1" presStyleIdx="2" presStyleCnt="14">
        <dgm:presLayoutVars>
          <dgm:bulletEnabled val="1"/>
        </dgm:presLayoutVars>
      </dgm:prSet>
      <dgm:spPr/>
    </dgm:pt>
    <dgm:pt modelId="{0DB4521C-83F6-45AE-A77F-C096E036D9D8}" type="pres">
      <dgm:prSet presAssocID="{D3FDA2D6-0DBA-449F-A509-2E1E4EDDD072}" presName="root" presStyleCnt="0"/>
      <dgm:spPr/>
    </dgm:pt>
    <dgm:pt modelId="{370EE56B-3898-427B-A410-73651DF0363D}" type="pres">
      <dgm:prSet presAssocID="{D3FDA2D6-0DBA-449F-A509-2E1E4EDDD072}" presName="rootComposite" presStyleCnt="0"/>
      <dgm:spPr/>
    </dgm:pt>
    <dgm:pt modelId="{89B5241C-D009-4CD2-966A-9778C0A0EFB7}" type="pres">
      <dgm:prSet presAssocID="{D3FDA2D6-0DBA-449F-A509-2E1E4EDDD072}" presName="rootText" presStyleLbl="node1" presStyleIdx="1" presStyleCnt="6" custScaleX="108180" custScaleY="111385"/>
      <dgm:spPr/>
    </dgm:pt>
    <dgm:pt modelId="{4C261FF2-8796-426E-82EA-A0245E9A859A}" type="pres">
      <dgm:prSet presAssocID="{D3FDA2D6-0DBA-449F-A509-2E1E4EDDD072}" presName="rootConnector" presStyleLbl="node1" presStyleIdx="1" presStyleCnt="6"/>
      <dgm:spPr/>
    </dgm:pt>
    <dgm:pt modelId="{D835B8C9-263D-4A4B-BD90-85DA00FA418B}" type="pres">
      <dgm:prSet presAssocID="{D3FDA2D6-0DBA-449F-A509-2E1E4EDDD072}" presName="childShape" presStyleCnt="0"/>
      <dgm:spPr/>
    </dgm:pt>
    <dgm:pt modelId="{61939A07-1AD7-4B87-A717-F0D1F47120EA}" type="pres">
      <dgm:prSet presAssocID="{703B327E-1791-4CE3-BD1E-7A13590D9A83}" presName="Name13" presStyleLbl="parChTrans1D2" presStyleIdx="3" presStyleCnt="14"/>
      <dgm:spPr/>
    </dgm:pt>
    <dgm:pt modelId="{D5805695-95FD-475D-BC87-4C34DC20FA25}" type="pres">
      <dgm:prSet presAssocID="{B26BC33D-A6EE-42EE-9665-5299BFBA7F6B}" presName="childText" presStyleLbl="bgAcc1" presStyleIdx="3" presStyleCnt="14">
        <dgm:presLayoutVars>
          <dgm:bulletEnabled val="1"/>
        </dgm:presLayoutVars>
      </dgm:prSet>
      <dgm:spPr/>
    </dgm:pt>
    <dgm:pt modelId="{9E1C225E-55D9-4C4B-8769-1E933AC8E216}" type="pres">
      <dgm:prSet presAssocID="{7CDD76BB-B4AA-4FBF-ADCF-779A68AC4BB7}" presName="Name13" presStyleLbl="parChTrans1D2" presStyleIdx="4" presStyleCnt="14"/>
      <dgm:spPr/>
    </dgm:pt>
    <dgm:pt modelId="{AE9AF3A4-7E0C-420B-8983-832A3D47DE37}" type="pres">
      <dgm:prSet presAssocID="{CFDE67A0-6EBE-4F35-BB15-7925D757A6CE}" presName="childText" presStyleLbl="bgAcc1" presStyleIdx="4" presStyleCnt="14">
        <dgm:presLayoutVars>
          <dgm:bulletEnabled val="1"/>
        </dgm:presLayoutVars>
      </dgm:prSet>
      <dgm:spPr/>
    </dgm:pt>
    <dgm:pt modelId="{07797306-4ADB-42F3-94C6-6067EA774C61}" type="pres">
      <dgm:prSet presAssocID="{716C2CE8-54FA-454F-B98E-6D8405169693}" presName="root" presStyleCnt="0"/>
      <dgm:spPr/>
    </dgm:pt>
    <dgm:pt modelId="{5A95B15A-9984-4013-9FE2-39200CA46E0C}" type="pres">
      <dgm:prSet presAssocID="{716C2CE8-54FA-454F-B98E-6D8405169693}" presName="rootComposite" presStyleCnt="0"/>
      <dgm:spPr/>
    </dgm:pt>
    <dgm:pt modelId="{0E75163B-8EC0-4268-9F71-D41C40A92E17}" type="pres">
      <dgm:prSet presAssocID="{716C2CE8-54FA-454F-B98E-6D8405169693}" presName="rootText" presStyleLbl="node1" presStyleIdx="2" presStyleCnt="6" custScaleY="100001" custLinFactNeighborX="-5058"/>
      <dgm:spPr/>
    </dgm:pt>
    <dgm:pt modelId="{D4C78FFD-D050-4245-9901-792E0EF68C83}" type="pres">
      <dgm:prSet presAssocID="{716C2CE8-54FA-454F-B98E-6D8405169693}" presName="rootConnector" presStyleLbl="node1" presStyleIdx="2" presStyleCnt="6"/>
      <dgm:spPr/>
    </dgm:pt>
    <dgm:pt modelId="{665B97C0-0D78-46BB-B8D4-5182CC3E877D}" type="pres">
      <dgm:prSet presAssocID="{716C2CE8-54FA-454F-B98E-6D8405169693}" presName="childShape" presStyleCnt="0"/>
      <dgm:spPr/>
    </dgm:pt>
    <dgm:pt modelId="{D0318033-E218-4A6A-BB38-DFE354D622B0}" type="pres">
      <dgm:prSet presAssocID="{29D80D1A-B641-4E9E-8EB4-3AE88C5A3F4D}" presName="Name13" presStyleLbl="parChTrans1D2" presStyleIdx="5" presStyleCnt="14"/>
      <dgm:spPr/>
    </dgm:pt>
    <dgm:pt modelId="{4CF2929F-22BA-4A3B-8107-88F9E085EBFB}" type="pres">
      <dgm:prSet presAssocID="{B8224F14-0350-43E2-A8FC-B408B997EB1A}" presName="childText" presStyleLbl="bgAcc1" presStyleIdx="5" presStyleCnt="14">
        <dgm:presLayoutVars>
          <dgm:bulletEnabled val="1"/>
        </dgm:presLayoutVars>
      </dgm:prSet>
      <dgm:spPr/>
    </dgm:pt>
    <dgm:pt modelId="{8310B902-9761-4E06-9DF8-9B26E32EFE92}" type="pres">
      <dgm:prSet presAssocID="{CF5399E0-F02C-4721-9730-C22051C79768}" presName="Name13" presStyleLbl="parChTrans1D2" presStyleIdx="6" presStyleCnt="14"/>
      <dgm:spPr/>
    </dgm:pt>
    <dgm:pt modelId="{70BF822F-6DAC-4362-B27C-779142B99F11}" type="pres">
      <dgm:prSet presAssocID="{97CF65C2-8194-4F35-AB15-AA169C7C314E}" presName="childText" presStyleLbl="bgAcc1" presStyleIdx="6" presStyleCnt="14" custLinFactNeighborX="4765">
        <dgm:presLayoutVars>
          <dgm:bulletEnabled val="1"/>
        </dgm:presLayoutVars>
      </dgm:prSet>
      <dgm:spPr/>
    </dgm:pt>
    <dgm:pt modelId="{4A553B4D-505E-473A-9F10-E3C50F62C2E8}" type="pres">
      <dgm:prSet presAssocID="{24DF15AF-F5DF-4661-B3D5-6A4B945459C1}" presName="Name13" presStyleLbl="parChTrans1D2" presStyleIdx="7" presStyleCnt="14"/>
      <dgm:spPr/>
    </dgm:pt>
    <dgm:pt modelId="{AF84F7C1-37A0-463D-BFCE-98C5059310C8}" type="pres">
      <dgm:prSet presAssocID="{CD390B91-D1E4-4C5B-ABE1-886D2B41EC99}" presName="childText" presStyleLbl="bgAcc1" presStyleIdx="7" presStyleCnt="14" custScaleX="114078" custScaleY="157912" custLinFactNeighborX="-4216">
        <dgm:presLayoutVars>
          <dgm:bulletEnabled val="1"/>
        </dgm:presLayoutVars>
      </dgm:prSet>
      <dgm:spPr/>
    </dgm:pt>
    <dgm:pt modelId="{76751B51-6AA3-4E72-9EAC-DF18DDC1ECCD}" type="pres">
      <dgm:prSet presAssocID="{C89FD71B-3F13-4B44-9D13-BD4220BDF58E}" presName="root" presStyleCnt="0"/>
      <dgm:spPr/>
    </dgm:pt>
    <dgm:pt modelId="{CEDBA9BB-1B4A-4443-9483-7BE124B8EC6C}" type="pres">
      <dgm:prSet presAssocID="{C89FD71B-3F13-4B44-9D13-BD4220BDF58E}" presName="rootComposite" presStyleCnt="0"/>
      <dgm:spPr/>
    </dgm:pt>
    <dgm:pt modelId="{39A385BE-C1F3-4F49-9C47-90A0C686DD7D}" type="pres">
      <dgm:prSet presAssocID="{C89FD71B-3F13-4B44-9D13-BD4220BDF58E}" presName="rootText" presStyleLbl="node1" presStyleIdx="3" presStyleCnt="6" custScaleX="85920" custScaleY="100001"/>
      <dgm:spPr/>
    </dgm:pt>
    <dgm:pt modelId="{B3F6200C-2378-4FA2-B932-0A44694CB342}" type="pres">
      <dgm:prSet presAssocID="{C89FD71B-3F13-4B44-9D13-BD4220BDF58E}" presName="rootConnector" presStyleLbl="node1" presStyleIdx="3" presStyleCnt="6"/>
      <dgm:spPr/>
    </dgm:pt>
    <dgm:pt modelId="{E6EA1217-858D-4A4D-B822-0751304EB764}" type="pres">
      <dgm:prSet presAssocID="{C89FD71B-3F13-4B44-9D13-BD4220BDF58E}" presName="childShape" presStyleCnt="0"/>
      <dgm:spPr/>
    </dgm:pt>
    <dgm:pt modelId="{160F5B7C-0240-497F-B94C-37FE3CDC493E}" type="pres">
      <dgm:prSet presAssocID="{2BE818E4-7F08-4E57-B41E-DC7E25414C6E}" presName="Name13" presStyleLbl="parChTrans1D2" presStyleIdx="8" presStyleCnt="14"/>
      <dgm:spPr/>
    </dgm:pt>
    <dgm:pt modelId="{CDA6A48F-D5FD-4F9C-85D2-571D0F3C50F7}" type="pres">
      <dgm:prSet presAssocID="{2FD5FDBA-6CE0-477E-BD40-90B2AE4C778B}" presName="childText" presStyleLbl="bgAcc1" presStyleIdx="8" presStyleCnt="14" custScaleY="85764">
        <dgm:presLayoutVars>
          <dgm:bulletEnabled val="1"/>
        </dgm:presLayoutVars>
      </dgm:prSet>
      <dgm:spPr/>
    </dgm:pt>
    <dgm:pt modelId="{DA862E50-F44E-443C-BEDA-A672818B47DD}" type="pres">
      <dgm:prSet presAssocID="{46B09A16-F089-40DF-B934-AE68E51B6ADF}" presName="Name13" presStyleLbl="parChTrans1D2" presStyleIdx="9" presStyleCnt="14"/>
      <dgm:spPr/>
    </dgm:pt>
    <dgm:pt modelId="{887F8863-0E54-4806-BBDC-5B384064CD6B}" type="pres">
      <dgm:prSet presAssocID="{FFC1E0C0-DD32-472E-A729-EA9160079A3F}" presName="childText" presStyleLbl="bgAcc1" presStyleIdx="9" presStyleCnt="14" custScaleX="100775" custScaleY="146067">
        <dgm:presLayoutVars>
          <dgm:bulletEnabled val="1"/>
        </dgm:presLayoutVars>
      </dgm:prSet>
      <dgm:spPr/>
    </dgm:pt>
    <dgm:pt modelId="{09818668-8876-43D4-8ABF-56FC66D9A011}" type="pres">
      <dgm:prSet presAssocID="{E2B67ADF-875E-4E34-B467-14B98EB3E7C6}" presName="root" presStyleCnt="0"/>
      <dgm:spPr/>
    </dgm:pt>
    <dgm:pt modelId="{EE2FDBDF-6C0F-4C6B-9C82-9A571EBADD87}" type="pres">
      <dgm:prSet presAssocID="{E2B67ADF-875E-4E34-B467-14B98EB3E7C6}" presName="rootComposite" presStyleCnt="0"/>
      <dgm:spPr/>
    </dgm:pt>
    <dgm:pt modelId="{A937B696-EE0A-490C-B030-6E1E55F3AB41}" type="pres">
      <dgm:prSet presAssocID="{E2B67ADF-875E-4E34-B467-14B98EB3E7C6}" presName="rootText" presStyleLbl="node1" presStyleIdx="4" presStyleCnt="6" custScaleY="100001"/>
      <dgm:spPr/>
    </dgm:pt>
    <dgm:pt modelId="{D7000538-EEE2-462B-821D-FC81A675E431}" type="pres">
      <dgm:prSet presAssocID="{E2B67ADF-875E-4E34-B467-14B98EB3E7C6}" presName="rootConnector" presStyleLbl="node1" presStyleIdx="4" presStyleCnt="6"/>
      <dgm:spPr/>
    </dgm:pt>
    <dgm:pt modelId="{E15E5590-57AA-4B26-9187-95F9A5A6ED04}" type="pres">
      <dgm:prSet presAssocID="{E2B67ADF-875E-4E34-B467-14B98EB3E7C6}" presName="childShape" presStyleCnt="0"/>
      <dgm:spPr/>
    </dgm:pt>
    <dgm:pt modelId="{8A06923E-EBB0-4FA8-A1FC-1580006A09E4}" type="pres">
      <dgm:prSet presAssocID="{76EE7FB5-CF87-463E-9C2E-DA4B32A289D6}" presName="Name13" presStyleLbl="parChTrans1D2" presStyleIdx="10" presStyleCnt="14"/>
      <dgm:spPr/>
    </dgm:pt>
    <dgm:pt modelId="{1724E4FB-CE7F-4256-A909-0A3CDB3E4475}" type="pres">
      <dgm:prSet presAssocID="{FFD0E144-D1EE-456C-BDBA-376C61EA1F41}" presName="childText" presStyleLbl="bgAcc1" presStyleIdx="10" presStyleCnt="14" custScaleX="122659" custScaleY="82620">
        <dgm:presLayoutVars>
          <dgm:bulletEnabled val="1"/>
        </dgm:presLayoutVars>
      </dgm:prSet>
      <dgm:spPr/>
    </dgm:pt>
    <dgm:pt modelId="{041B2CD2-15B9-4832-9704-60D5CFA9B0A7}" type="pres">
      <dgm:prSet presAssocID="{8C85BA6B-3F36-4AF7-86A9-230C72A54AD1}" presName="Name13" presStyleLbl="parChTrans1D2" presStyleIdx="11" presStyleCnt="14"/>
      <dgm:spPr/>
    </dgm:pt>
    <dgm:pt modelId="{6E1A0B21-A22A-41BA-9DBF-28688F02357C}" type="pres">
      <dgm:prSet presAssocID="{9C04C863-861F-4B55-B5A5-1FF05DCD1130}" presName="childText" presStyleLbl="bgAcc1" presStyleIdx="11" presStyleCnt="14" custScaleX="126940" custScaleY="83647" custLinFactNeighborY="-10206">
        <dgm:presLayoutVars>
          <dgm:bulletEnabled val="1"/>
        </dgm:presLayoutVars>
      </dgm:prSet>
      <dgm:spPr/>
    </dgm:pt>
    <dgm:pt modelId="{85C9AA0B-0F63-435A-9139-64DD2F7E8669}" type="pres">
      <dgm:prSet presAssocID="{A812FF99-C8AE-41B5-81A8-C1C4C227DD2E}" presName="Name13" presStyleLbl="parChTrans1D2" presStyleIdx="12" presStyleCnt="14"/>
      <dgm:spPr/>
    </dgm:pt>
    <dgm:pt modelId="{071396C2-34E0-460C-B436-0262D3D7543C}" type="pres">
      <dgm:prSet presAssocID="{F6A69693-38DD-4653-A96D-3AF79E400A73}" presName="childText" presStyleLbl="bgAcc1" presStyleIdx="12" presStyleCnt="14" custScaleX="135026" custScaleY="74691" custLinFactNeighborY="-13608">
        <dgm:presLayoutVars>
          <dgm:bulletEnabled val="1"/>
        </dgm:presLayoutVars>
      </dgm:prSet>
      <dgm:spPr/>
    </dgm:pt>
    <dgm:pt modelId="{ECEDB6DA-45C3-43DC-B807-06BA191B4D41}" type="pres">
      <dgm:prSet presAssocID="{07D3E1B4-658E-4834-8218-1FA70FC0750A}" presName="root" presStyleCnt="0"/>
      <dgm:spPr/>
    </dgm:pt>
    <dgm:pt modelId="{6C8D3190-0650-427E-B2DB-FABCB72AD538}" type="pres">
      <dgm:prSet presAssocID="{07D3E1B4-658E-4834-8218-1FA70FC0750A}" presName="rootComposite" presStyleCnt="0"/>
      <dgm:spPr/>
    </dgm:pt>
    <dgm:pt modelId="{C8CF2D57-9F92-4CD3-9A30-F9D36EB3DB4C}" type="pres">
      <dgm:prSet presAssocID="{07D3E1B4-658E-4834-8218-1FA70FC0750A}" presName="rootText" presStyleLbl="node1" presStyleIdx="5" presStyleCnt="6" custScaleX="121375" custScaleY="99078"/>
      <dgm:spPr/>
    </dgm:pt>
    <dgm:pt modelId="{FCF05FFA-6038-41E4-ADA6-29F81FFC90A4}" type="pres">
      <dgm:prSet presAssocID="{07D3E1B4-658E-4834-8218-1FA70FC0750A}" presName="rootConnector" presStyleLbl="node1" presStyleIdx="5" presStyleCnt="6"/>
      <dgm:spPr/>
    </dgm:pt>
    <dgm:pt modelId="{9A81FFEF-0792-4DAA-9BA1-453BC6E5D407}" type="pres">
      <dgm:prSet presAssocID="{07D3E1B4-658E-4834-8218-1FA70FC0750A}" presName="childShape" presStyleCnt="0"/>
      <dgm:spPr/>
    </dgm:pt>
    <dgm:pt modelId="{DABD80D1-6381-4416-9E77-A79E336BAE78}" type="pres">
      <dgm:prSet presAssocID="{B591E9E2-16F1-44DF-B796-7377AFF460A0}" presName="Name13" presStyleLbl="parChTrans1D2" presStyleIdx="13" presStyleCnt="14"/>
      <dgm:spPr/>
    </dgm:pt>
    <dgm:pt modelId="{38EF4E38-0DFA-4FD2-9A46-6E8543FE664C}" type="pres">
      <dgm:prSet presAssocID="{95B1F880-1170-4118-A66F-D81A6ABC7EC7}" presName="childText" presStyleLbl="bgAcc1" presStyleIdx="13" presStyleCnt="14" custScaleX="105128">
        <dgm:presLayoutVars>
          <dgm:bulletEnabled val="1"/>
        </dgm:presLayoutVars>
      </dgm:prSet>
      <dgm:spPr/>
    </dgm:pt>
  </dgm:ptLst>
  <dgm:cxnLst>
    <dgm:cxn modelId="{778CCC01-144E-4AD8-9903-3AF540E67D4A}" type="presOf" srcId="{C89FD71B-3F13-4B44-9D13-BD4220BDF58E}" destId="{B3F6200C-2378-4FA2-B932-0A44694CB342}" srcOrd="1" destOrd="0" presId="urn:microsoft.com/office/officeart/2005/8/layout/hierarchy3"/>
    <dgm:cxn modelId="{477AB70F-2DCE-453F-8181-9B067B1FC858}" srcId="{716C2CE8-54FA-454F-B98E-6D8405169693}" destId="{B8224F14-0350-43E2-A8FC-B408B997EB1A}" srcOrd="0" destOrd="0" parTransId="{29D80D1A-B641-4E9E-8EB4-3AE88C5A3F4D}" sibTransId="{B30DBD9F-9ECE-458D-85EA-5D05C803E154}"/>
    <dgm:cxn modelId="{4A1A2416-BE9F-4DBE-8BD2-435B8E073735}" type="presOf" srcId="{37ACA4FF-C553-494D-93C9-00B382DCB5A6}" destId="{B4FA3981-8681-4B48-953A-DCE010ACA4E8}" srcOrd="1" destOrd="0" presId="urn:microsoft.com/office/officeart/2005/8/layout/hierarchy3"/>
    <dgm:cxn modelId="{7FCD9C17-BDE3-4942-99AE-D8FF695F0505}" type="presOf" srcId="{716C2CE8-54FA-454F-B98E-6D8405169693}" destId="{0E75163B-8EC0-4268-9F71-D41C40A92E17}" srcOrd="0" destOrd="0" presId="urn:microsoft.com/office/officeart/2005/8/layout/hierarchy3"/>
    <dgm:cxn modelId="{F756F31C-3152-42C8-93B8-AC7CE3DF119C}" type="presOf" srcId="{F6A69693-38DD-4653-A96D-3AF79E400A73}" destId="{071396C2-34E0-460C-B436-0262D3D7543C}" srcOrd="0" destOrd="0" presId="urn:microsoft.com/office/officeart/2005/8/layout/hierarchy3"/>
    <dgm:cxn modelId="{30AC6721-7CF3-4BA4-ACAE-28089ED394B6}" type="presOf" srcId="{07D3E1B4-658E-4834-8218-1FA70FC0750A}" destId="{FCF05FFA-6038-41E4-ADA6-29F81FFC90A4}" srcOrd="1" destOrd="0" presId="urn:microsoft.com/office/officeart/2005/8/layout/hierarchy3"/>
    <dgm:cxn modelId="{A84F9527-AFC2-4B40-9380-E425574D1091}" srcId="{E2B67ADF-875E-4E34-B467-14B98EB3E7C6}" destId="{F6A69693-38DD-4653-A96D-3AF79E400A73}" srcOrd="2" destOrd="0" parTransId="{A812FF99-C8AE-41B5-81A8-C1C4C227DD2E}" sibTransId="{62793E5A-3B87-4BC4-A8BB-42A755476230}"/>
    <dgm:cxn modelId="{AC68EC2F-CDCF-4546-A565-7F7BE6320F28}" srcId="{37ACA4FF-C553-494D-93C9-00B382DCB5A6}" destId="{5D234CAF-A0B4-4BCB-8017-C765A299293F}" srcOrd="1" destOrd="0" parTransId="{953EE6B5-B145-458B-8EF8-F070C8F3B374}" sibTransId="{A597D147-3A15-4CC0-8FB7-A9AFC25895F4}"/>
    <dgm:cxn modelId="{9EA7B030-243C-44D8-95D5-C60F42EB3802}" type="presOf" srcId="{D3FDA2D6-0DBA-449F-A509-2E1E4EDDD072}" destId="{89B5241C-D009-4CD2-966A-9778C0A0EFB7}" srcOrd="0" destOrd="0" presId="urn:microsoft.com/office/officeart/2005/8/layout/hierarchy3"/>
    <dgm:cxn modelId="{B0581A31-CF4E-46A0-BBB0-A93419216ED2}" type="presOf" srcId="{FA97C0F4-6465-4988-9494-18EC5D190AF6}" destId="{885DB601-52E2-415C-8F29-140002C8011E}" srcOrd="0" destOrd="0" presId="urn:microsoft.com/office/officeart/2005/8/layout/hierarchy3"/>
    <dgm:cxn modelId="{B1DDBE32-4294-4CE3-9577-E458B865D2F5}" srcId="{9E78A6FB-D288-4AD6-BD52-791A8A234ECB}" destId="{C89FD71B-3F13-4B44-9D13-BD4220BDF58E}" srcOrd="3" destOrd="0" parTransId="{20A032BB-ACC1-41CF-A1A2-005E37E61899}" sibTransId="{C37B193F-1FCF-4AFD-89A7-21941C31D913}"/>
    <dgm:cxn modelId="{A0459439-0AE5-49EA-98DA-FF7D762EA6C8}" type="presOf" srcId="{2BE818E4-7F08-4E57-B41E-DC7E25414C6E}" destId="{160F5B7C-0240-497F-B94C-37FE3CDC493E}" srcOrd="0" destOrd="0" presId="urn:microsoft.com/office/officeart/2005/8/layout/hierarchy3"/>
    <dgm:cxn modelId="{162C693D-47DB-4825-80E7-E3F3E06C252C}" type="presOf" srcId="{37ACA4FF-C553-494D-93C9-00B382DCB5A6}" destId="{6F05E226-160E-4123-AFC0-123AABDA25E8}" srcOrd="0" destOrd="0" presId="urn:microsoft.com/office/officeart/2005/8/layout/hierarchy3"/>
    <dgm:cxn modelId="{F58B433F-BB9D-4715-8858-847B026A97BB}" srcId="{716C2CE8-54FA-454F-B98E-6D8405169693}" destId="{CD390B91-D1E4-4C5B-ABE1-886D2B41EC99}" srcOrd="2" destOrd="0" parTransId="{24DF15AF-F5DF-4661-B3D5-6A4B945459C1}" sibTransId="{FE40B362-085C-4214-9C87-22482D90B33C}"/>
    <dgm:cxn modelId="{88C1513F-19A6-48C2-B636-4B0A7A3B3369}" type="presOf" srcId="{07D3E1B4-658E-4834-8218-1FA70FC0750A}" destId="{C8CF2D57-9F92-4CD3-9A30-F9D36EB3DB4C}" srcOrd="0" destOrd="0" presId="urn:microsoft.com/office/officeart/2005/8/layout/hierarchy3"/>
    <dgm:cxn modelId="{DB60B140-F798-4D55-91E7-F0BEB2DD0602}" type="presOf" srcId="{E2B67ADF-875E-4E34-B467-14B98EB3E7C6}" destId="{A937B696-EE0A-490C-B030-6E1E55F3AB41}" srcOrd="0" destOrd="0" presId="urn:microsoft.com/office/officeart/2005/8/layout/hierarchy3"/>
    <dgm:cxn modelId="{562D7B42-2CC2-445F-9B4D-FD48BE831346}" type="presOf" srcId="{B8224F14-0350-43E2-A8FC-B408B997EB1A}" destId="{4CF2929F-22BA-4A3B-8107-88F9E085EBFB}" srcOrd="0" destOrd="0" presId="urn:microsoft.com/office/officeart/2005/8/layout/hierarchy3"/>
    <dgm:cxn modelId="{02454864-CFAD-4330-925E-6CA16987270F}" srcId="{37ACA4FF-C553-494D-93C9-00B382DCB5A6}" destId="{FA97C0F4-6465-4988-9494-18EC5D190AF6}" srcOrd="2" destOrd="0" parTransId="{74F425FF-3B39-4220-98D5-D6BB2FEC21D4}" sibTransId="{9A14CDB0-1CC9-4144-85F6-5697B9229E77}"/>
    <dgm:cxn modelId="{A0159764-D085-4234-B1B6-659DFAF823BC}" type="presOf" srcId="{8C85BA6B-3F36-4AF7-86A9-230C72A54AD1}" destId="{041B2CD2-15B9-4832-9704-60D5CFA9B0A7}" srcOrd="0" destOrd="0" presId="urn:microsoft.com/office/officeart/2005/8/layout/hierarchy3"/>
    <dgm:cxn modelId="{E4548445-FBAA-4957-8C90-5CFBD6A2E159}" type="presOf" srcId="{B591E9E2-16F1-44DF-B796-7377AFF460A0}" destId="{DABD80D1-6381-4416-9E77-A79E336BAE78}" srcOrd="0" destOrd="0" presId="urn:microsoft.com/office/officeart/2005/8/layout/hierarchy3"/>
    <dgm:cxn modelId="{AC91BF68-7494-4229-9BEB-99A5847E85E3}" type="presOf" srcId="{D3FDA2D6-0DBA-449F-A509-2E1E4EDDD072}" destId="{4C261FF2-8796-426E-82EA-A0245E9A859A}" srcOrd="1" destOrd="0" presId="urn:microsoft.com/office/officeart/2005/8/layout/hierarchy3"/>
    <dgm:cxn modelId="{B20BFB69-F3E8-4F0C-91D8-C8BCB6B6C5B3}" type="presOf" srcId="{9E78A6FB-D288-4AD6-BD52-791A8A234ECB}" destId="{A283FD89-7414-45DA-A38E-3B9E0E12A3B2}" srcOrd="0" destOrd="0" presId="urn:microsoft.com/office/officeart/2005/8/layout/hierarchy3"/>
    <dgm:cxn modelId="{A625314B-C2F0-4199-92D2-496F92E6D3F8}" type="presOf" srcId="{74F425FF-3B39-4220-98D5-D6BB2FEC21D4}" destId="{5F282499-2C48-4A1B-81B7-BB094AEEB62A}" srcOrd="0" destOrd="0" presId="urn:microsoft.com/office/officeart/2005/8/layout/hierarchy3"/>
    <dgm:cxn modelId="{CEC7A36B-D768-4A26-8514-C6EBFE975A25}" type="presOf" srcId="{95B1F880-1170-4118-A66F-D81A6ABC7EC7}" destId="{38EF4E38-0DFA-4FD2-9A46-6E8543FE664C}" srcOrd="0" destOrd="0" presId="urn:microsoft.com/office/officeart/2005/8/layout/hierarchy3"/>
    <dgm:cxn modelId="{98A5CA6B-9199-4393-BDA7-76FF06C5890C}" type="presOf" srcId="{7D65A441-B38A-4048-A4D4-52A97ECAF472}" destId="{882CBF6A-37A6-46BB-A02E-35ACE2077B82}" srcOrd="0" destOrd="0" presId="urn:microsoft.com/office/officeart/2005/8/layout/hierarchy3"/>
    <dgm:cxn modelId="{009F1C4F-E7C2-4D2D-B08D-B58976449D79}" type="presOf" srcId="{97CF65C2-8194-4F35-AB15-AA169C7C314E}" destId="{70BF822F-6DAC-4362-B27C-779142B99F11}" srcOrd="0" destOrd="0" presId="urn:microsoft.com/office/officeart/2005/8/layout/hierarchy3"/>
    <dgm:cxn modelId="{8A56FE70-9970-4345-913B-EB9CC2CC6864}" type="presOf" srcId="{2FD5FDBA-6CE0-477E-BD40-90B2AE4C778B}" destId="{CDA6A48F-D5FD-4F9C-85D2-571D0F3C50F7}" srcOrd="0" destOrd="0" presId="urn:microsoft.com/office/officeart/2005/8/layout/hierarchy3"/>
    <dgm:cxn modelId="{885F9571-4294-4369-A83B-5A8BEA9AD0F1}" type="presOf" srcId="{E2B67ADF-875E-4E34-B467-14B98EB3E7C6}" destId="{D7000538-EEE2-462B-821D-FC81A675E431}" srcOrd="1" destOrd="0" presId="urn:microsoft.com/office/officeart/2005/8/layout/hierarchy3"/>
    <dgm:cxn modelId="{AF024155-F28A-4676-80B7-3DC298A27004}" srcId="{9E78A6FB-D288-4AD6-BD52-791A8A234ECB}" destId="{37ACA4FF-C553-494D-93C9-00B382DCB5A6}" srcOrd="0" destOrd="0" parTransId="{A4AD9450-CAFC-4D60-8B52-16D833AC029C}" sibTransId="{C283D333-B443-419A-8D3D-6EDE71AB62EA}"/>
    <dgm:cxn modelId="{5DCCBD79-1BF9-4EBD-BC6F-C4FAB46612C6}" type="presOf" srcId="{B26BC33D-A6EE-42EE-9665-5299BFBA7F6B}" destId="{D5805695-95FD-475D-BC87-4C34DC20FA25}" srcOrd="0" destOrd="0" presId="urn:microsoft.com/office/officeart/2005/8/layout/hierarchy3"/>
    <dgm:cxn modelId="{7C57577A-BE13-4055-A220-97F843236BF5}" type="presOf" srcId="{CD390B91-D1E4-4C5B-ABE1-886D2B41EC99}" destId="{AF84F7C1-37A0-463D-BFCE-98C5059310C8}" srcOrd="0" destOrd="0" presId="urn:microsoft.com/office/officeart/2005/8/layout/hierarchy3"/>
    <dgm:cxn modelId="{59737180-8390-4BEE-B8A8-A7DCF5C5B61D}" type="presOf" srcId="{953EE6B5-B145-458B-8EF8-F070C8F3B374}" destId="{FB05FC28-E07A-4D82-9751-41D90193D685}" srcOrd="0" destOrd="0" presId="urn:microsoft.com/office/officeart/2005/8/layout/hierarchy3"/>
    <dgm:cxn modelId="{0511BD81-40CC-401A-9D59-A70AD48DAE40}" srcId="{9E78A6FB-D288-4AD6-BD52-791A8A234ECB}" destId="{D3FDA2D6-0DBA-449F-A509-2E1E4EDDD072}" srcOrd="1" destOrd="0" parTransId="{47371365-C92D-4D20-A9C0-7BA8FD4C4315}" sibTransId="{E6D7C4A4-CF10-465E-A4E4-8663774AC169}"/>
    <dgm:cxn modelId="{B7013483-37E1-4652-B4BE-D7F86A133461}" type="presOf" srcId="{FFD0E144-D1EE-456C-BDBA-376C61EA1F41}" destId="{1724E4FB-CE7F-4256-A909-0A3CDB3E4475}" srcOrd="0" destOrd="0" presId="urn:microsoft.com/office/officeart/2005/8/layout/hierarchy3"/>
    <dgm:cxn modelId="{45BA2087-12D5-4B78-BD4F-BE6A54069F3B}" srcId="{D3FDA2D6-0DBA-449F-A509-2E1E4EDDD072}" destId="{B26BC33D-A6EE-42EE-9665-5299BFBA7F6B}" srcOrd="0" destOrd="0" parTransId="{703B327E-1791-4CE3-BD1E-7A13590D9A83}" sibTransId="{879D49DE-CF19-44A6-9594-2AA48100F923}"/>
    <dgm:cxn modelId="{B8155787-C7E0-46EE-9949-8A47E7C3339A}" srcId="{C89FD71B-3F13-4B44-9D13-BD4220BDF58E}" destId="{FFC1E0C0-DD32-472E-A729-EA9160079A3F}" srcOrd="1" destOrd="0" parTransId="{46B09A16-F089-40DF-B934-AE68E51B6ADF}" sibTransId="{50FEB32A-1173-471F-BC27-E993C14A1635}"/>
    <dgm:cxn modelId="{785E7B87-DB92-4285-B4CF-586794BE18DB}" type="presOf" srcId="{CFDE67A0-6EBE-4F35-BB15-7925D757A6CE}" destId="{AE9AF3A4-7E0C-420B-8983-832A3D47DE37}" srcOrd="0" destOrd="0" presId="urn:microsoft.com/office/officeart/2005/8/layout/hierarchy3"/>
    <dgm:cxn modelId="{344DE287-D531-466F-9875-6062EBD2091B}" srcId="{9E78A6FB-D288-4AD6-BD52-791A8A234ECB}" destId="{07D3E1B4-658E-4834-8218-1FA70FC0750A}" srcOrd="5" destOrd="0" parTransId="{D28D7782-EC05-461D-A1D4-29426AC70CA0}" sibTransId="{8B106B8A-D8D7-4009-989D-F7F580976203}"/>
    <dgm:cxn modelId="{08CCCB89-B6A4-4E09-A6CC-7B89B7487C31}" type="presOf" srcId="{FFC1E0C0-DD32-472E-A729-EA9160079A3F}" destId="{887F8863-0E54-4806-BBDC-5B384064CD6B}" srcOrd="0" destOrd="0" presId="urn:microsoft.com/office/officeart/2005/8/layout/hierarchy3"/>
    <dgm:cxn modelId="{6EBDAC93-8878-4205-98EB-D87F7EF8C366}" type="presOf" srcId="{5D234CAF-A0B4-4BCB-8017-C765A299293F}" destId="{248A382F-9579-47D9-8CDB-C369968E9546}" srcOrd="0" destOrd="0" presId="urn:microsoft.com/office/officeart/2005/8/layout/hierarchy3"/>
    <dgm:cxn modelId="{08BBC499-80C8-462A-B077-73CAB349E8AD}" srcId="{E2B67ADF-875E-4E34-B467-14B98EB3E7C6}" destId="{FFD0E144-D1EE-456C-BDBA-376C61EA1F41}" srcOrd="0" destOrd="0" parTransId="{76EE7FB5-CF87-463E-9C2E-DA4B32A289D6}" sibTransId="{838760F3-7CB0-42AD-A7DA-91DC1A0B2839}"/>
    <dgm:cxn modelId="{5C8A609E-8737-4C66-A3A6-088C6B957A1C}" type="presOf" srcId="{76EE7FB5-CF87-463E-9C2E-DA4B32A289D6}" destId="{8A06923E-EBB0-4FA8-A1FC-1580006A09E4}" srcOrd="0" destOrd="0" presId="urn:microsoft.com/office/officeart/2005/8/layout/hierarchy3"/>
    <dgm:cxn modelId="{69F37EA4-D565-46C1-ADFB-3926885C94F2}" type="presOf" srcId="{703B327E-1791-4CE3-BD1E-7A13590D9A83}" destId="{61939A07-1AD7-4B87-A717-F0D1F47120EA}" srcOrd="0" destOrd="0" presId="urn:microsoft.com/office/officeart/2005/8/layout/hierarchy3"/>
    <dgm:cxn modelId="{635EDBA5-DE31-4827-A049-5568D7EDE3B9}" type="presOf" srcId="{24DF15AF-F5DF-4661-B3D5-6A4B945459C1}" destId="{4A553B4D-505E-473A-9F10-E3C50F62C2E8}" srcOrd="0" destOrd="0" presId="urn:microsoft.com/office/officeart/2005/8/layout/hierarchy3"/>
    <dgm:cxn modelId="{4B47E5B2-1CA9-4680-99C8-556AAB4728A5}" srcId="{37ACA4FF-C553-494D-93C9-00B382DCB5A6}" destId="{696A9273-750C-49D8-9A14-DCC15E47E94A}" srcOrd="0" destOrd="0" parTransId="{7D65A441-B38A-4048-A4D4-52A97ECAF472}" sibTransId="{A133F76E-904E-4B9D-A078-3F52B78CCA93}"/>
    <dgm:cxn modelId="{9619ACB7-9F4D-49B6-851F-E093FBEDE95D}" srcId="{9E78A6FB-D288-4AD6-BD52-791A8A234ECB}" destId="{E2B67ADF-875E-4E34-B467-14B98EB3E7C6}" srcOrd="4" destOrd="0" parTransId="{B833F068-F44B-4305-8EB7-B9EA07456183}" sibTransId="{907A5009-6AAC-4AE8-B9A4-B9AB86651595}"/>
    <dgm:cxn modelId="{2F482AC1-9DAD-471F-B9E8-4465245B7493}" type="presOf" srcId="{C89FD71B-3F13-4B44-9D13-BD4220BDF58E}" destId="{39A385BE-C1F3-4F49-9C47-90A0C686DD7D}" srcOrd="0" destOrd="0" presId="urn:microsoft.com/office/officeart/2005/8/layout/hierarchy3"/>
    <dgm:cxn modelId="{CC45CAC6-8B6C-43AF-AFDF-EEA419740E53}" type="presOf" srcId="{46B09A16-F089-40DF-B934-AE68E51B6ADF}" destId="{DA862E50-F44E-443C-BEDA-A672818B47DD}" srcOrd="0" destOrd="0" presId="urn:microsoft.com/office/officeart/2005/8/layout/hierarchy3"/>
    <dgm:cxn modelId="{23F816C8-5460-46E5-AF7F-BF436AB4E178}" srcId="{C89FD71B-3F13-4B44-9D13-BD4220BDF58E}" destId="{2FD5FDBA-6CE0-477E-BD40-90B2AE4C778B}" srcOrd="0" destOrd="0" parTransId="{2BE818E4-7F08-4E57-B41E-DC7E25414C6E}" sibTransId="{E19915E4-BAEB-44C4-A416-5B24F9A91408}"/>
    <dgm:cxn modelId="{163B2FC8-3668-48AA-80DE-C6E3FEA26899}" srcId="{D3FDA2D6-0DBA-449F-A509-2E1E4EDDD072}" destId="{CFDE67A0-6EBE-4F35-BB15-7925D757A6CE}" srcOrd="1" destOrd="0" parTransId="{7CDD76BB-B4AA-4FBF-ADCF-779A68AC4BB7}" sibTransId="{937A1F2C-4C4D-4922-AFF8-E8BF8B8B681E}"/>
    <dgm:cxn modelId="{7C07B2D1-5833-4865-AB89-2A5797C0D91E}" srcId="{E2B67ADF-875E-4E34-B467-14B98EB3E7C6}" destId="{9C04C863-861F-4B55-B5A5-1FF05DCD1130}" srcOrd="1" destOrd="0" parTransId="{8C85BA6B-3F36-4AF7-86A9-230C72A54AD1}" sibTransId="{4911ECAD-ADC3-4193-927D-A7E8355F31B6}"/>
    <dgm:cxn modelId="{980A85D5-D0E4-4C10-BF0D-84A108E776F5}" srcId="{9E78A6FB-D288-4AD6-BD52-791A8A234ECB}" destId="{716C2CE8-54FA-454F-B98E-6D8405169693}" srcOrd="2" destOrd="0" parTransId="{C2081C59-ADBA-46E5-8718-6E5C166EE661}" sibTransId="{DEE9194D-6A35-4FB3-927B-BB85335F23BE}"/>
    <dgm:cxn modelId="{71D0B4D5-0315-49B1-B355-6551A9E2B174}" srcId="{716C2CE8-54FA-454F-B98E-6D8405169693}" destId="{97CF65C2-8194-4F35-AB15-AA169C7C314E}" srcOrd="1" destOrd="0" parTransId="{CF5399E0-F02C-4721-9730-C22051C79768}" sibTransId="{85401603-A4CE-46CA-BDE7-B9F6CD9A247B}"/>
    <dgm:cxn modelId="{F3776CD6-DAB6-456D-8DD2-A782050D1B6F}" type="presOf" srcId="{716C2CE8-54FA-454F-B98E-6D8405169693}" destId="{D4C78FFD-D050-4245-9901-792E0EF68C83}" srcOrd="1" destOrd="0" presId="urn:microsoft.com/office/officeart/2005/8/layout/hierarchy3"/>
    <dgm:cxn modelId="{99BD31DA-5C56-4D92-9D1A-99A1ADBE99EC}" type="presOf" srcId="{9C04C863-861F-4B55-B5A5-1FF05DCD1130}" destId="{6E1A0B21-A22A-41BA-9DBF-28688F02357C}" srcOrd="0" destOrd="0" presId="urn:microsoft.com/office/officeart/2005/8/layout/hierarchy3"/>
    <dgm:cxn modelId="{58CF90E3-F574-44B3-85BD-5A5E4DCAA3DA}" srcId="{07D3E1B4-658E-4834-8218-1FA70FC0750A}" destId="{95B1F880-1170-4118-A66F-D81A6ABC7EC7}" srcOrd="0" destOrd="0" parTransId="{B591E9E2-16F1-44DF-B796-7377AFF460A0}" sibTransId="{9DBF5890-9E80-4BF1-88DF-E8540F5D5E45}"/>
    <dgm:cxn modelId="{6A3011E6-5A89-4CF0-A9DA-BEDD7F7D8B71}" type="presOf" srcId="{29D80D1A-B641-4E9E-8EB4-3AE88C5A3F4D}" destId="{D0318033-E218-4A6A-BB38-DFE354D622B0}" srcOrd="0" destOrd="0" presId="urn:microsoft.com/office/officeart/2005/8/layout/hierarchy3"/>
    <dgm:cxn modelId="{713969E6-F6F4-421A-8B38-66857BAFA1D7}" type="presOf" srcId="{A812FF99-C8AE-41B5-81A8-C1C4C227DD2E}" destId="{85C9AA0B-0F63-435A-9139-64DD2F7E8669}" srcOrd="0" destOrd="0" presId="urn:microsoft.com/office/officeart/2005/8/layout/hierarchy3"/>
    <dgm:cxn modelId="{704627EB-C150-4B66-8AFF-844911898D2E}" type="presOf" srcId="{696A9273-750C-49D8-9A14-DCC15E47E94A}" destId="{8F298977-55E1-4A58-916A-6DC3026FB6E8}" srcOrd="0" destOrd="0" presId="urn:microsoft.com/office/officeart/2005/8/layout/hierarchy3"/>
    <dgm:cxn modelId="{2FFEB4F5-2F2F-4A62-9F32-90B164BE0A7D}" type="presOf" srcId="{CF5399E0-F02C-4721-9730-C22051C79768}" destId="{8310B902-9761-4E06-9DF8-9B26E32EFE92}" srcOrd="0" destOrd="0" presId="urn:microsoft.com/office/officeart/2005/8/layout/hierarchy3"/>
    <dgm:cxn modelId="{7B82E9FC-C4D9-4A03-BBCD-C9E6410C02FD}" type="presOf" srcId="{7CDD76BB-B4AA-4FBF-ADCF-779A68AC4BB7}" destId="{9E1C225E-55D9-4C4B-8769-1E933AC8E216}" srcOrd="0" destOrd="0" presId="urn:microsoft.com/office/officeart/2005/8/layout/hierarchy3"/>
    <dgm:cxn modelId="{F970BB5D-0C63-49A6-945C-A5C142BEF18F}" type="presParOf" srcId="{A283FD89-7414-45DA-A38E-3B9E0E12A3B2}" destId="{20B4B2AA-1A5C-4B4A-BC43-F49FBB9465D3}" srcOrd="0" destOrd="0" presId="urn:microsoft.com/office/officeart/2005/8/layout/hierarchy3"/>
    <dgm:cxn modelId="{AEFAA158-6F5E-450A-A41E-C85C80D6EC02}" type="presParOf" srcId="{20B4B2AA-1A5C-4B4A-BC43-F49FBB9465D3}" destId="{95FFF718-73A9-43DB-9C6E-20DAD75117A0}" srcOrd="0" destOrd="0" presId="urn:microsoft.com/office/officeart/2005/8/layout/hierarchy3"/>
    <dgm:cxn modelId="{A77C0A55-8CFE-43B3-B59B-79F00210750E}" type="presParOf" srcId="{95FFF718-73A9-43DB-9C6E-20DAD75117A0}" destId="{6F05E226-160E-4123-AFC0-123AABDA25E8}" srcOrd="0" destOrd="0" presId="urn:microsoft.com/office/officeart/2005/8/layout/hierarchy3"/>
    <dgm:cxn modelId="{B6F006C6-60BE-47F4-9903-06154B8D6474}" type="presParOf" srcId="{95FFF718-73A9-43DB-9C6E-20DAD75117A0}" destId="{B4FA3981-8681-4B48-953A-DCE010ACA4E8}" srcOrd="1" destOrd="0" presId="urn:microsoft.com/office/officeart/2005/8/layout/hierarchy3"/>
    <dgm:cxn modelId="{5926AA5C-86E0-429B-BC71-30A21C65CD84}" type="presParOf" srcId="{20B4B2AA-1A5C-4B4A-BC43-F49FBB9465D3}" destId="{889C3F04-3BD9-4ACB-89D1-5D1B12CBD9FA}" srcOrd="1" destOrd="0" presId="urn:microsoft.com/office/officeart/2005/8/layout/hierarchy3"/>
    <dgm:cxn modelId="{42EA2A4C-9653-4ADD-B805-7E27F3FD9137}" type="presParOf" srcId="{889C3F04-3BD9-4ACB-89D1-5D1B12CBD9FA}" destId="{882CBF6A-37A6-46BB-A02E-35ACE2077B82}" srcOrd="0" destOrd="0" presId="urn:microsoft.com/office/officeart/2005/8/layout/hierarchy3"/>
    <dgm:cxn modelId="{D7E0F92A-6285-45C3-8EFA-9C52C0610320}" type="presParOf" srcId="{889C3F04-3BD9-4ACB-89D1-5D1B12CBD9FA}" destId="{8F298977-55E1-4A58-916A-6DC3026FB6E8}" srcOrd="1" destOrd="0" presId="urn:microsoft.com/office/officeart/2005/8/layout/hierarchy3"/>
    <dgm:cxn modelId="{1FAA9054-4A53-4E1B-9914-7AADC9F9EB72}" type="presParOf" srcId="{889C3F04-3BD9-4ACB-89D1-5D1B12CBD9FA}" destId="{FB05FC28-E07A-4D82-9751-41D90193D685}" srcOrd="2" destOrd="0" presId="urn:microsoft.com/office/officeart/2005/8/layout/hierarchy3"/>
    <dgm:cxn modelId="{5628534F-21C1-4406-AAC5-38B2F88A1D07}" type="presParOf" srcId="{889C3F04-3BD9-4ACB-89D1-5D1B12CBD9FA}" destId="{248A382F-9579-47D9-8CDB-C369968E9546}" srcOrd="3" destOrd="0" presId="urn:microsoft.com/office/officeart/2005/8/layout/hierarchy3"/>
    <dgm:cxn modelId="{D3F0FC38-F0C1-4A45-A0E1-7A0CE91CCD1B}" type="presParOf" srcId="{889C3F04-3BD9-4ACB-89D1-5D1B12CBD9FA}" destId="{5F282499-2C48-4A1B-81B7-BB094AEEB62A}" srcOrd="4" destOrd="0" presId="urn:microsoft.com/office/officeart/2005/8/layout/hierarchy3"/>
    <dgm:cxn modelId="{43D1C00E-0EA4-415B-8B90-A603CF9F6DAF}" type="presParOf" srcId="{889C3F04-3BD9-4ACB-89D1-5D1B12CBD9FA}" destId="{885DB601-52E2-415C-8F29-140002C8011E}" srcOrd="5" destOrd="0" presId="urn:microsoft.com/office/officeart/2005/8/layout/hierarchy3"/>
    <dgm:cxn modelId="{94B64B03-8863-4CC4-BBC3-2463C17C2AAE}" type="presParOf" srcId="{A283FD89-7414-45DA-A38E-3B9E0E12A3B2}" destId="{0DB4521C-83F6-45AE-A77F-C096E036D9D8}" srcOrd="1" destOrd="0" presId="urn:microsoft.com/office/officeart/2005/8/layout/hierarchy3"/>
    <dgm:cxn modelId="{8D0EDCE5-7D23-47DB-8468-11A28A638E6A}" type="presParOf" srcId="{0DB4521C-83F6-45AE-A77F-C096E036D9D8}" destId="{370EE56B-3898-427B-A410-73651DF0363D}" srcOrd="0" destOrd="0" presId="urn:microsoft.com/office/officeart/2005/8/layout/hierarchy3"/>
    <dgm:cxn modelId="{2673F6C8-9052-428E-B738-316613A35A1E}" type="presParOf" srcId="{370EE56B-3898-427B-A410-73651DF0363D}" destId="{89B5241C-D009-4CD2-966A-9778C0A0EFB7}" srcOrd="0" destOrd="0" presId="urn:microsoft.com/office/officeart/2005/8/layout/hierarchy3"/>
    <dgm:cxn modelId="{DB399130-2CD6-4AF0-BD01-95D8ADA6C610}" type="presParOf" srcId="{370EE56B-3898-427B-A410-73651DF0363D}" destId="{4C261FF2-8796-426E-82EA-A0245E9A859A}" srcOrd="1" destOrd="0" presId="urn:microsoft.com/office/officeart/2005/8/layout/hierarchy3"/>
    <dgm:cxn modelId="{998F8999-A1E4-4E79-8CAA-F2B9959DAF56}" type="presParOf" srcId="{0DB4521C-83F6-45AE-A77F-C096E036D9D8}" destId="{D835B8C9-263D-4A4B-BD90-85DA00FA418B}" srcOrd="1" destOrd="0" presId="urn:microsoft.com/office/officeart/2005/8/layout/hierarchy3"/>
    <dgm:cxn modelId="{0B04C001-FB3A-4AC0-AA40-2E645C9061F9}" type="presParOf" srcId="{D835B8C9-263D-4A4B-BD90-85DA00FA418B}" destId="{61939A07-1AD7-4B87-A717-F0D1F47120EA}" srcOrd="0" destOrd="0" presId="urn:microsoft.com/office/officeart/2005/8/layout/hierarchy3"/>
    <dgm:cxn modelId="{66E2AD21-7831-42BD-BA3C-D2E1612CA603}" type="presParOf" srcId="{D835B8C9-263D-4A4B-BD90-85DA00FA418B}" destId="{D5805695-95FD-475D-BC87-4C34DC20FA25}" srcOrd="1" destOrd="0" presId="urn:microsoft.com/office/officeart/2005/8/layout/hierarchy3"/>
    <dgm:cxn modelId="{07AE8BAB-9C2F-4C8A-85BB-C3FCF81AB610}" type="presParOf" srcId="{D835B8C9-263D-4A4B-BD90-85DA00FA418B}" destId="{9E1C225E-55D9-4C4B-8769-1E933AC8E216}" srcOrd="2" destOrd="0" presId="urn:microsoft.com/office/officeart/2005/8/layout/hierarchy3"/>
    <dgm:cxn modelId="{4EFE44A2-5552-4AF2-A55E-670829CBAF31}" type="presParOf" srcId="{D835B8C9-263D-4A4B-BD90-85DA00FA418B}" destId="{AE9AF3A4-7E0C-420B-8983-832A3D47DE37}" srcOrd="3" destOrd="0" presId="urn:microsoft.com/office/officeart/2005/8/layout/hierarchy3"/>
    <dgm:cxn modelId="{708ECACC-BF2B-495F-9904-EA84FD28058A}" type="presParOf" srcId="{A283FD89-7414-45DA-A38E-3B9E0E12A3B2}" destId="{07797306-4ADB-42F3-94C6-6067EA774C61}" srcOrd="2" destOrd="0" presId="urn:microsoft.com/office/officeart/2005/8/layout/hierarchy3"/>
    <dgm:cxn modelId="{B89C5931-F076-4237-977E-240559D9B00D}" type="presParOf" srcId="{07797306-4ADB-42F3-94C6-6067EA774C61}" destId="{5A95B15A-9984-4013-9FE2-39200CA46E0C}" srcOrd="0" destOrd="0" presId="urn:microsoft.com/office/officeart/2005/8/layout/hierarchy3"/>
    <dgm:cxn modelId="{A5894CB5-4C72-460D-B2A2-012D5B58E930}" type="presParOf" srcId="{5A95B15A-9984-4013-9FE2-39200CA46E0C}" destId="{0E75163B-8EC0-4268-9F71-D41C40A92E17}" srcOrd="0" destOrd="0" presId="urn:microsoft.com/office/officeart/2005/8/layout/hierarchy3"/>
    <dgm:cxn modelId="{FC3B4977-ED7B-42DE-9032-C0EFB8C50693}" type="presParOf" srcId="{5A95B15A-9984-4013-9FE2-39200CA46E0C}" destId="{D4C78FFD-D050-4245-9901-792E0EF68C83}" srcOrd="1" destOrd="0" presId="urn:microsoft.com/office/officeart/2005/8/layout/hierarchy3"/>
    <dgm:cxn modelId="{78596BF9-49A9-4359-8C9E-C0B207AE7386}" type="presParOf" srcId="{07797306-4ADB-42F3-94C6-6067EA774C61}" destId="{665B97C0-0D78-46BB-B8D4-5182CC3E877D}" srcOrd="1" destOrd="0" presId="urn:microsoft.com/office/officeart/2005/8/layout/hierarchy3"/>
    <dgm:cxn modelId="{47A88FB5-8248-4541-A4AD-20C6850FE7F3}" type="presParOf" srcId="{665B97C0-0D78-46BB-B8D4-5182CC3E877D}" destId="{D0318033-E218-4A6A-BB38-DFE354D622B0}" srcOrd="0" destOrd="0" presId="urn:microsoft.com/office/officeart/2005/8/layout/hierarchy3"/>
    <dgm:cxn modelId="{0F68AE40-DF53-4315-8AD4-8B8952FABD46}" type="presParOf" srcId="{665B97C0-0D78-46BB-B8D4-5182CC3E877D}" destId="{4CF2929F-22BA-4A3B-8107-88F9E085EBFB}" srcOrd="1" destOrd="0" presId="urn:microsoft.com/office/officeart/2005/8/layout/hierarchy3"/>
    <dgm:cxn modelId="{83175BBA-1CC8-4566-8353-E2E64A9655C2}" type="presParOf" srcId="{665B97C0-0D78-46BB-B8D4-5182CC3E877D}" destId="{8310B902-9761-4E06-9DF8-9B26E32EFE92}" srcOrd="2" destOrd="0" presId="urn:microsoft.com/office/officeart/2005/8/layout/hierarchy3"/>
    <dgm:cxn modelId="{5DEDEC53-2864-405D-A2CC-12B6BE6147ED}" type="presParOf" srcId="{665B97C0-0D78-46BB-B8D4-5182CC3E877D}" destId="{70BF822F-6DAC-4362-B27C-779142B99F11}" srcOrd="3" destOrd="0" presId="urn:microsoft.com/office/officeart/2005/8/layout/hierarchy3"/>
    <dgm:cxn modelId="{E731CC6B-2E69-4262-8F8A-54C648AD4D2B}" type="presParOf" srcId="{665B97C0-0D78-46BB-B8D4-5182CC3E877D}" destId="{4A553B4D-505E-473A-9F10-E3C50F62C2E8}" srcOrd="4" destOrd="0" presId="urn:microsoft.com/office/officeart/2005/8/layout/hierarchy3"/>
    <dgm:cxn modelId="{1472C493-53A7-4A27-9DC6-81F3EFA10A6A}" type="presParOf" srcId="{665B97C0-0D78-46BB-B8D4-5182CC3E877D}" destId="{AF84F7C1-37A0-463D-BFCE-98C5059310C8}" srcOrd="5" destOrd="0" presId="urn:microsoft.com/office/officeart/2005/8/layout/hierarchy3"/>
    <dgm:cxn modelId="{A5198A23-87D9-47AD-A812-9B76B888AD86}" type="presParOf" srcId="{A283FD89-7414-45DA-A38E-3B9E0E12A3B2}" destId="{76751B51-6AA3-4E72-9EAC-DF18DDC1ECCD}" srcOrd="3" destOrd="0" presId="urn:microsoft.com/office/officeart/2005/8/layout/hierarchy3"/>
    <dgm:cxn modelId="{260804FB-535D-426C-94FF-0A2ECC43189A}" type="presParOf" srcId="{76751B51-6AA3-4E72-9EAC-DF18DDC1ECCD}" destId="{CEDBA9BB-1B4A-4443-9483-7BE124B8EC6C}" srcOrd="0" destOrd="0" presId="urn:microsoft.com/office/officeart/2005/8/layout/hierarchy3"/>
    <dgm:cxn modelId="{3B3EEE8C-039B-41C8-BA32-0CDB6A4EB9D3}" type="presParOf" srcId="{CEDBA9BB-1B4A-4443-9483-7BE124B8EC6C}" destId="{39A385BE-C1F3-4F49-9C47-90A0C686DD7D}" srcOrd="0" destOrd="0" presId="urn:microsoft.com/office/officeart/2005/8/layout/hierarchy3"/>
    <dgm:cxn modelId="{86377298-DF76-4DA1-BA9E-8C395A384530}" type="presParOf" srcId="{CEDBA9BB-1B4A-4443-9483-7BE124B8EC6C}" destId="{B3F6200C-2378-4FA2-B932-0A44694CB342}" srcOrd="1" destOrd="0" presId="urn:microsoft.com/office/officeart/2005/8/layout/hierarchy3"/>
    <dgm:cxn modelId="{3237AE12-4DB7-4DF3-B061-9B6E56FF0AA1}" type="presParOf" srcId="{76751B51-6AA3-4E72-9EAC-DF18DDC1ECCD}" destId="{E6EA1217-858D-4A4D-B822-0751304EB764}" srcOrd="1" destOrd="0" presId="urn:microsoft.com/office/officeart/2005/8/layout/hierarchy3"/>
    <dgm:cxn modelId="{4969F33F-3B1C-40D6-BBAF-11D633DC714C}" type="presParOf" srcId="{E6EA1217-858D-4A4D-B822-0751304EB764}" destId="{160F5B7C-0240-497F-B94C-37FE3CDC493E}" srcOrd="0" destOrd="0" presId="urn:microsoft.com/office/officeart/2005/8/layout/hierarchy3"/>
    <dgm:cxn modelId="{D48496E9-52CB-411D-A2AB-67C7488EA7E7}" type="presParOf" srcId="{E6EA1217-858D-4A4D-B822-0751304EB764}" destId="{CDA6A48F-D5FD-4F9C-85D2-571D0F3C50F7}" srcOrd="1" destOrd="0" presId="urn:microsoft.com/office/officeart/2005/8/layout/hierarchy3"/>
    <dgm:cxn modelId="{65DE55BE-48D2-4FF7-B6A2-5015F2AAD61D}" type="presParOf" srcId="{E6EA1217-858D-4A4D-B822-0751304EB764}" destId="{DA862E50-F44E-443C-BEDA-A672818B47DD}" srcOrd="2" destOrd="0" presId="urn:microsoft.com/office/officeart/2005/8/layout/hierarchy3"/>
    <dgm:cxn modelId="{5EF93B86-2EBF-4E51-900D-7E9FD58802DE}" type="presParOf" srcId="{E6EA1217-858D-4A4D-B822-0751304EB764}" destId="{887F8863-0E54-4806-BBDC-5B384064CD6B}" srcOrd="3" destOrd="0" presId="urn:microsoft.com/office/officeart/2005/8/layout/hierarchy3"/>
    <dgm:cxn modelId="{26F2CF0A-D2C4-4C0C-89D0-C58499E9397E}" type="presParOf" srcId="{A283FD89-7414-45DA-A38E-3B9E0E12A3B2}" destId="{09818668-8876-43D4-8ABF-56FC66D9A011}" srcOrd="4" destOrd="0" presId="urn:microsoft.com/office/officeart/2005/8/layout/hierarchy3"/>
    <dgm:cxn modelId="{2FFCA100-67B6-486B-AF80-4AB00024656C}" type="presParOf" srcId="{09818668-8876-43D4-8ABF-56FC66D9A011}" destId="{EE2FDBDF-6C0F-4C6B-9C82-9A571EBADD87}" srcOrd="0" destOrd="0" presId="urn:microsoft.com/office/officeart/2005/8/layout/hierarchy3"/>
    <dgm:cxn modelId="{6D9FB17B-872D-42EF-B8B9-9ACD9AB96C67}" type="presParOf" srcId="{EE2FDBDF-6C0F-4C6B-9C82-9A571EBADD87}" destId="{A937B696-EE0A-490C-B030-6E1E55F3AB41}" srcOrd="0" destOrd="0" presId="urn:microsoft.com/office/officeart/2005/8/layout/hierarchy3"/>
    <dgm:cxn modelId="{10326B39-05FE-4392-AE75-7DAFFA7E1B70}" type="presParOf" srcId="{EE2FDBDF-6C0F-4C6B-9C82-9A571EBADD87}" destId="{D7000538-EEE2-462B-821D-FC81A675E431}" srcOrd="1" destOrd="0" presId="urn:microsoft.com/office/officeart/2005/8/layout/hierarchy3"/>
    <dgm:cxn modelId="{07DB8205-D521-4DC2-BCA2-4870CBDF2F6E}" type="presParOf" srcId="{09818668-8876-43D4-8ABF-56FC66D9A011}" destId="{E15E5590-57AA-4B26-9187-95F9A5A6ED04}" srcOrd="1" destOrd="0" presId="urn:microsoft.com/office/officeart/2005/8/layout/hierarchy3"/>
    <dgm:cxn modelId="{665732AD-41DA-451F-9E84-CE00EA7D2554}" type="presParOf" srcId="{E15E5590-57AA-4B26-9187-95F9A5A6ED04}" destId="{8A06923E-EBB0-4FA8-A1FC-1580006A09E4}" srcOrd="0" destOrd="0" presId="urn:microsoft.com/office/officeart/2005/8/layout/hierarchy3"/>
    <dgm:cxn modelId="{7EB4D51B-4DE7-4C8B-96E8-580308AA6875}" type="presParOf" srcId="{E15E5590-57AA-4B26-9187-95F9A5A6ED04}" destId="{1724E4FB-CE7F-4256-A909-0A3CDB3E4475}" srcOrd="1" destOrd="0" presId="urn:microsoft.com/office/officeart/2005/8/layout/hierarchy3"/>
    <dgm:cxn modelId="{3209E452-19E5-4A93-AB24-2E87002DB3AC}" type="presParOf" srcId="{E15E5590-57AA-4B26-9187-95F9A5A6ED04}" destId="{041B2CD2-15B9-4832-9704-60D5CFA9B0A7}" srcOrd="2" destOrd="0" presId="urn:microsoft.com/office/officeart/2005/8/layout/hierarchy3"/>
    <dgm:cxn modelId="{69BCC8AD-B6D5-4482-85B0-3472DB51ADE8}" type="presParOf" srcId="{E15E5590-57AA-4B26-9187-95F9A5A6ED04}" destId="{6E1A0B21-A22A-41BA-9DBF-28688F02357C}" srcOrd="3" destOrd="0" presId="urn:microsoft.com/office/officeart/2005/8/layout/hierarchy3"/>
    <dgm:cxn modelId="{5A71B911-B84B-4C7D-8AB9-E27121B1FBAA}" type="presParOf" srcId="{E15E5590-57AA-4B26-9187-95F9A5A6ED04}" destId="{85C9AA0B-0F63-435A-9139-64DD2F7E8669}" srcOrd="4" destOrd="0" presId="urn:microsoft.com/office/officeart/2005/8/layout/hierarchy3"/>
    <dgm:cxn modelId="{C3A372C9-2816-417A-9D38-E38F4C003AFD}" type="presParOf" srcId="{E15E5590-57AA-4B26-9187-95F9A5A6ED04}" destId="{071396C2-34E0-460C-B436-0262D3D7543C}" srcOrd="5" destOrd="0" presId="urn:microsoft.com/office/officeart/2005/8/layout/hierarchy3"/>
    <dgm:cxn modelId="{CFE48A6A-0528-4458-92A1-392670E94D52}" type="presParOf" srcId="{A283FD89-7414-45DA-A38E-3B9E0E12A3B2}" destId="{ECEDB6DA-45C3-43DC-B807-06BA191B4D41}" srcOrd="5" destOrd="0" presId="urn:microsoft.com/office/officeart/2005/8/layout/hierarchy3"/>
    <dgm:cxn modelId="{9F0A1EED-F925-4953-A9A1-CF5ABD5AC9F2}" type="presParOf" srcId="{ECEDB6DA-45C3-43DC-B807-06BA191B4D41}" destId="{6C8D3190-0650-427E-B2DB-FABCB72AD538}" srcOrd="0" destOrd="0" presId="urn:microsoft.com/office/officeart/2005/8/layout/hierarchy3"/>
    <dgm:cxn modelId="{E12CFBF3-3DD9-4763-A902-BDA10EF3272C}" type="presParOf" srcId="{6C8D3190-0650-427E-B2DB-FABCB72AD538}" destId="{C8CF2D57-9F92-4CD3-9A30-F9D36EB3DB4C}" srcOrd="0" destOrd="0" presId="urn:microsoft.com/office/officeart/2005/8/layout/hierarchy3"/>
    <dgm:cxn modelId="{374034C5-CD3C-4AAF-B5E0-E5CD74341ACF}" type="presParOf" srcId="{6C8D3190-0650-427E-B2DB-FABCB72AD538}" destId="{FCF05FFA-6038-41E4-ADA6-29F81FFC90A4}" srcOrd="1" destOrd="0" presId="urn:microsoft.com/office/officeart/2005/8/layout/hierarchy3"/>
    <dgm:cxn modelId="{AF8BCF15-F1EE-435D-A54A-33BF935318EC}" type="presParOf" srcId="{ECEDB6DA-45C3-43DC-B807-06BA191B4D41}" destId="{9A81FFEF-0792-4DAA-9BA1-453BC6E5D407}" srcOrd="1" destOrd="0" presId="urn:microsoft.com/office/officeart/2005/8/layout/hierarchy3"/>
    <dgm:cxn modelId="{527FE7D3-22B5-46B3-B25D-9CFC4F50029A}" type="presParOf" srcId="{9A81FFEF-0792-4DAA-9BA1-453BC6E5D407}" destId="{DABD80D1-6381-4416-9E77-A79E336BAE78}" srcOrd="0" destOrd="0" presId="urn:microsoft.com/office/officeart/2005/8/layout/hierarchy3"/>
    <dgm:cxn modelId="{8A8D6D91-9623-449C-B576-F77FC835FDA6}" type="presParOf" srcId="{9A81FFEF-0792-4DAA-9BA1-453BC6E5D407}" destId="{38EF4E38-0DFA-4FD2-9A46-6E8543FE664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05E226-160E-4123-AFC0-123AABDA25E8}">
      <dsp:nvSpPr>
        <dsp:cNvPr id="0" name=""/>
        <dsp:cNvSpPr/>
      </dsp:nvSpPr>
      <dsp:spPr>
        <a:xfrm>
          <a:off x="8010" y="127705"/>
          <a:ext cx="1516835" cy="80557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Promoción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endParaRPr lang="es-BO" sz="14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604" y="151299"/>
        <a:ext cx="1469647" cy="758386"/>
      </dsp:txXfrm>
    </dsp:sp>
    <dsp:sp modelId="{882CBF6A-37A6-46BB-A02E-35ACE2077B82}">
      <dsp:nvSpPr>
        <dsp:cNvPr id="0" name=""/>
        <dsp:cNvSpPr/>
      </dsp:nvSpPr>
      <dsp:spPr>
        <a:xfrm>
          <a:off x="159694" y="933280"/>
          <a:ext cx="151683" cy="59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430"/>
              </a:lnTo>
              <a:lnTo>
                <a:pt x="151683" y="59743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298977-55E1-4A58-916A-6DC3026FB6E8}">
      <dsp:nvSpPr>
        <dsp:cNvPr id="0" name=""/>
        <dsp:cNvSpPr/>
      </dsp:nvSpPr>
      <dsp:spPr>
        <a:xfrm>
          <a:off x="311377" y="1132423"/>
          <a:ext cx="1274517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3BB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1.1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Promoción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la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4708" y="1155754"/>
        <a:ext cx="1227855" cy="749911"/>
      </dsp:txXfrm>
    </dsp:sp>
    <dsp:sp modelId="{FB05FC28-E07A-4D82-9751-41D90193D685}">
      <dsp:nvSpPr>
        <dsp:cNvPr id="0" name=""/>
        <dsp:cNvSpPr/>
      </dsp:nvSpPr>
      <dsp:spPr>
        <a:xfrm>
          <a:off x="159694" y="933280"/>
          <a:ext cx="151683" cy="1593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146"/>
              </a:lnTo>
              <a:lnTo>
                <a:pt x="151683" y="159314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8A382F-9579-47D9-8CDB-C369968E9546}">
      <dsp:nvSpPr>
        <dsp:cNvPr id="0" name=""/>
        <dsp:cNvSpPr/>
      </dsp:nvSpPr>
      <dsp:spPr>
        <a:xfrm>
          <a:off x="311377" y="2128140"/>
          <a:ext cx="1465669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3BB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1.2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Identificac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acceso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uso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articulos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endParaRPr lang="en-US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4708" y="2151471"/>
        <a:ext cx="1419007" cy="749911"/>
      </dsp:txXfrm>
    </dsp:sp>
    <dsp:sp modelId="{5F282499-2C48-4A1B-81B7-BB094AEEB62A}">
      <dsp:nvSpPr>
        <dsp:cNvPr id="0" name=""/>
        <dsp:cNvSpPr/>
      </dsp:nvSpPr>
      <dsp:spPr>
        <a:xfrm>
          <a:off x="159694" y="933280"/>
          <a:ext cx="151683" cy="25888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8863"/>
              </a:lnTo>
              <a:lnTo>
                <a:pt x="151683" y="2588863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5DB601-52E2-415C-8F29-140002C8011E}">
      <dsp:nvSpPr>
        <dsp:cNvPr id="0" name=""/>
        <dsp:cNvSpPr/>
      </dsp:nvSpPr>
      <dsp:spPr>
        <a:xfrm>
          <a:off x="311377" y="3123857"/>
          <a:ext cx="1274517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3BB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1.3 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Atencion a la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higiene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menstrual 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incontinencia</a:t>
          </a:r>
          <a:endParaRPr lang="en-US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34708" y="3147188"/>
        <a:ext cx="1227855" cy="749911"/>
      </dsp:txXfrm>
    </dsp:sp>
    <dsp:sp modelId="{89B5241C-D009-4CD2-966A-9778C0A0EFB7}">
      <dsp:nvSpPr>
        <dsp:cNvPr id="0" name=""/>
        <dsp:cNvSpPr/>
      </dsp:nvSpPr>
      <dsp:spPr>
        <a:xfrm>
          <a:off x="1923132" y="127705"/>
          <a:ext cx="1723466" cy="88726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Abastecimiento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agua</a:t>
          </a:r>
          <a:endParaRPr lang="es-BO" sz="14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49119" y="153692"/>
        <a:ext cx="1671492" cy="835289"/>
      </dsp:txXfrm>
    </dsp:sp>
    <dsp:sp modelId="{61939A07-1AD7-4B87-A717-F0D1F47120EA}">
      <dsp:nvSpPr>
        <dsp:cNvPr id="0" name=""/>
        <dsp:cNvSpPr/>
      </dsp:nvSpPr>
      <dsp:spPr>
        <a:xfrm>
          <a:off x="2095479" y="1014969"/>
          <a:ext cx="172346" cy="59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430"/>
              </a:lnTo>
              <a:lnTo>
                <a:pt x="172346" y="59743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805695-95FD-475D-BC87-4C34DC20FA25}">
      <dsp:nvSpPr>
        <dsp:cNvPr id="0" name=""/>
        <dsp:cNvSpPr/>
      </dsp:nvSpPr>
      <dsp:spPr>
        <a:xfrm>
          <a:off x="2267825" y="1214112"/>
          <a:ext cx="1274517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2.1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Acceso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cantidad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agua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91156" y="1237443"/>
        <a:ext cx="1227855" cy="749911"/>
      </dsp:txXfrm>
    </dsp:sp>
    <dsp:sp modelId="{9E1C225E-55D9-4C4B-8769-1E933AC8E216}">
      <dsp:nvSpPr>
        <dsp:cNvPr id="0" name=""/>
        <dsp:cNvSpPr/>
      </dsp:nvSpPr>
      <dsp:spPr>
        <a:xfrm>
          <a:off x="2095479" y="1014969"/>
          <a:ext cx="172346" cy="1593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146"/>
              </a:lnTo>
              <a:lnTo>
                <a:pt x="172346" y="159314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9AF3A4-7E0C-420B-8983-832A3D47DE37}">
      <dsp:nvSpPr>
        <dsp:cNvPr id="0" name=""/>
        <dsp:cNvSpPr/>
      </dsp:nvSpPr>
      <dsp:spPr>
        <a:xfrm>
          <a:off x="2267825" y="2209829"/>
          <a:ext cx="1274517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2.2 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Calidad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agua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291156" y="2233160"/>
        <a:ext cx="1227855" cy="749911"/>
      </dsp:txXfrm>
    </dsp:sp>
    <dsp:sp modelId="{0E75163B-8EC0-4268-9F71-D41C40A92E17}">
      <dsp:nvSpPr>
        <dsp:cNvPr id="0" name=""/>
        <dsp:cNvSpPr/>
      </dsp:nvSpPr>
      <dsp:spPr>
        <a:xfrm>
          <a:off x="3964304" y="127705"/>
          <a:ext cx="1593146" cy="79658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Gestión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excrementos</a:t>
          </a:r>
          <a:endParaRPr lang="en-US" sz="14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87635" y="151036"/>
        <a:ext cx="1546484" cy="749919"/>
      </dsp:txXfrm>
    </dsp:sp>
    <dsp:sp modelId="{D0318033-E218-4A6A-BB38-DFE354D622B0}">
      <dsp:nvSpPr>
        <dsp:cNvPr id="0" name=""/>
        <dsp:cNvSpPr/>
      </dsp:nvSpPr>
      <dsp:spPr>
        <a:xfrm>
          <a:off x="4123618" y="924287"/>
          <a:ext cx="239896" cy="59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430"/>
              </a:lnTo>
              <a:lnTo>
                <a:pt x="239896" y="59743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F2929F-22BA-4A3B-8107-88F9E085EBFB}">
      <dsp:nvSpPr>
        <dsp:cNvPr id="0" name=""/>
        <dsp:cNvSpPr/>
      </dsp:nvSpPr>
      <dsp:spPr>
        <a:xfrm>
          <a:off x="4363514" y="1123430"/>
          <a:ext cx="1274517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3.1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Entorno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libre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excrementos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humanos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86845" y="1146761"/>
        <a:ext cx="1227855" cy="749911"/>
      </dsp:txXfrm>
    </dsp:sp>
    <dsp:sp modelId="{8310B902-9761-4E06-9DF8-9B26E32EFE92}">
      <dsp:nvSpPr>
        <dsp:cNvPr id="0" name=""/>
        <dsp:cNvSpPr/>
      </dsp:nvSpPr>
      <dsp:spPr>
        <a:xfrm>
          <a:off x="4123618" y="924287"/>
          <a:ext cx="300626" cy="1593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3146"/>
              </a:lnTo>
              <a:lnTo>
                <a:pt x="300626" y="1593146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BF822F-6DAC-4362-B27C-779142B99F11}">
      <dsp:nvSpPr>
        <dsp:cNvPr id="0" name=""/>
        <dsp:cNvSpPr/>
      </dsp:nvSpPr>
      <dsp:spPr>
        <a:xfrm>
          <a:off x="4424245" y="2119147"/>
          <a:ext cx="1274517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3.2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Acceso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uso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retretes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47576" y="2142478"/>
        <a:ext cx="1227855" cy="749911"/>
      </dsp:txXfrm>
    </dsp:sp>
    <dsp:sp modelId="{4A553B4D-505E-473A-9F10-E3C50F62C2E8}">
      <dsp:nvSpPr>
        <dsp:cNvPr id="0" name=""/>
        <dsp:cNvSpPr/>
      </dsp:nvSpPr>
      <dsp:spPr>
        <a:xfrm>
          <a:off x="4123618" y="924287"/>
          <a:ext cx="186162" cy="28195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9519"/>
              </a:lnTo>
              <a:lnTo>
                <a:pt x="186162" y="281951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4F7C1-37A0-463D-BFCE-98C5059310C8}">
      <dsp:nvSpPr>
        <dsp:cNvPr id="0" name=""/>
        <dsp:cNvSpPr/>
      </dsp:nvSpPr>
      <dsp:spPr>
        <a:xfrm>
          <a:off x="4309781" y="3114864"/>
          <a:ext cx="1453944" cy="1257885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3.3 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Gestion y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mantenimiento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recojo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transporte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,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eliminación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tratamiento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excrementos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46623" y="3151706"/>
        <a:ext cx="1380260" cy="1184201"/>
      </dsp:txXfrm>
    </dsp:sp>
    <dsp:sp modelId="{39A385BE-C1F3-4F49-9C47-90A0C686DD7D}">
      <dsp:nvSpPr>
        <dsp:cNvPr id="0" name=""/>
        <dsp:cNvSpPr/>
      </dsp:nvSpPr>
      <dsp:spPr>
        <a:xfrm>
          <a:off x="6036319" y="127705"/>
          <a:ext cx="1368831" cy="79658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vestores</a:t>
          </a:r>
          <a:endParaRPr lang="en-US" sz="14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59650" y="151036"/>
        <a:ext cx="1322169" cy="749919"/>
      </dsp:txXfrm>
    </dsp:sp>
    <dsp:sp modelId="{160F5B7C-0240-497F-B94C-37FE3CDC493E}">
      <dsp:nvSpPr>
        <dsp:cNvPr id="0" name=""/>
        <dsp:cNvSpPr/>
      </dsp:nvSpPr>
      <dsp:spPr>
        <a:xfrm>
          <a:off x="6173202" y="924287"/>
          <a:ext cx="136883" cy="540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0729"/>
              </a:lnTo>
              <a:lnTo>
                <a:pt x="136883" y="540729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A6A48F-D5FD-4F9C-85D2-571D0F3C50F7}">
      <dsp:nvSpPr>
        <dsp:cNvPr id="0" name=""/>
        <dsp:cNvSpPr/>
      </dsp:nvSpPr>
      <dsp:spPr>
        <a:xfrm>
          <a:off x="6310085" y="1123430"/>
          <a:ext cx="1274517" cy="6831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4.1 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Control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vectores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a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nivel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asentamientos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30094" y="1143439"/>
        <a:ext cx="1234499" cy="643155"/>
      </dsp:txXfrm>
    </dsp:sp>
    <dsp:sp modelId="{DA862E50-F44E-443C-BEDA-A672818B47DD}">
      <dsp:nvSpPr>
        <dsp:cNvPr id="0" name=""/>
        <dsp:cNvSpPr/>
      </dsp:nvSpPr>
      <dsp:spPr>
        <a:xfrm>
          <a:off x="6173202" y="924287"/>
          <a:ext cx="136883" cy="16632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63225"/>
              </a:lnTo>
              <a:lnTo>
                <a:pt x="136883" y="166322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7F8863-0E54-4806-BBDC-5B384064CD6B}">
      <dsp:nvSpPr>
        <dsp:cNvPr id="0" name=""/>
        <dsp:cNvSpPr/>
      </dsp:nvSpPr>
      <dsp:spPr>
        <a:xfrm>
          <a:off x="6310085" y="2005747"/>
          <a:ext cx="1284395" cy="1163530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4.2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Acciones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domesticas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personales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para control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vectores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44164" y="2039826"/>
        <a:ext cx="1216237" cy="1095372"/>
      </dsp:txXfrm>
    </dsp:sp>
    <dsp:sp modelId="{A937B696-EE0A-490C-B030-6E1E55F3AB41}">
      <dsp:nvSpPr>
        <dsp:cNvPr id="0" name=""/>
        <dsp:cNvSpPr/>
      </dsp:nvSpPr>
      <dsp:spPr>
        <a:xfrm>
          <a:off x="7803437" y="127705"/>
          <a:ext cx="1593146" cy="79658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Gestión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residuos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sólidos</a:t>
          </a:r>
          <a:endParaRPr lang="en-US" sz="14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826768" y="151036"/>
        <a:ext cx="1546484" cy="749919"/>
      </dsp:txXfrm>
    </dsp:sp>
    <dsp:sp modelId="{8A06923E-EBB0-4FA8-A1FC-1580006A09E4}">
      <dsp:nvSpPr>
        <dsp:cNvPr id="0" name=""/>
        <dsp:cNvSpPr/>
      </dsp:nvSpPr>
      <dsp:spPr>
        <a:xfrm>
          <a:off x="7962752" y="924287"/>
          <a:ext cx="159314" cy="5282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8207"/>
              </a:lnTo>
              <a:lnTo>
                <a:pt x="159314" y="528207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4E4FB-CE7F-4256-A909-0A3CDB3E4475}">
      <dsp:nvSpPr>
        <dsp:cNvPr id="0" name=""/>
        <dsp:cNvSpPr/>
      </dsp:nvSpPr>
      <dsp:spPr>
        <a:xfrm>
          <a:off x="8122067" y="1123430"/>
          <a:ext cx="1563310" cy="658128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6B38B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5.1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Entorno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libre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residuos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sólidos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141343" y="1142706"/>
        <a:ext cx="1524758" cy="619576"/>
      </dsp:txXfrm>
    </dsp:sp>
    <dsp:sp modelId="{041B2CD2-15B9-4832-9704-60D5CFA9B0A7}">
      <dsp:nvSpPr>
        <dsp:cNvPr id="0" name=""/>
        <dsp:cNvSpPr/>
      </dsp:nvSpPr>
      <dsp:spPr>
        <a:xfrm>
          <a:off x="7962752" y="924287"/>
          <a:ext cx="159314" cy="13082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08272"/>
              </a:lnTo>
              <a:lnTo>
                <a:pt x="159314" y="130827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1A0B21-A22A-41BA-9DBF-28688F02357C}">
      <dsp:nvSpPr>
        <dsp:cNvPr id="0" name=""/>
        <dsp:cNvSpPr/>
      </dsp:nvSpPr>
      <dsp:spPr>
        <a:xfrm>
          <a:off x="8122067" y="1899404"/>
          <a:ext cx="1617872" cy="666309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6B38B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5.2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Acciones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domésticas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personales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para GRS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seguro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141583" y="1918920"/>
        <a:ext cx="1578840" cy="627277"/>
      </dsp:txXfrm>
    </dsp:sp>
    <dsp:sp modelId="{85C9AA0B-0F63-435A-9139-64DD2F7E8669}">
      <dsp:nvSpPr>
        <dsp:cNvPr id="0" name=""/>
        <dsp:cNvSpPr/>
      </dsp:nvSpPr>
      <dsp:spPr>
        <a:xfrm>
          <a:off x="7962752" y="924287"/>
          <a:ext cx="159314" cy="21109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0955"/>
              </a:lnTo>
              <a:lnTo>
                <a:pt x="159314" y="2110955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1396C2-34E0-460C-B436-0262D3D7543C}">
      <dsp:nvSpPr>
        <dsp:cNvPr id="0" name=""/>
        <dsp:cNvSpPr/>
      </dsp:nvSpPr>
      <dsp:spPr>
        <a:xfrm>
          <a:off x="8122067" y="2737758"/>
          <a:ext cx="1720929" cy="594968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6B38B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5.3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Sistemas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GRS a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nivel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comunitario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139493" y="2755184"/>
        <a:ext cx="1686077" cy="560116"/>
      </dsp:txXfrm>
    </dsp:sp>
    <dsp:sp modelId="{C8CF2D57-9F92-4CD3-9A30-F9D36EB3DB4C}">
      <dsp:nvSpPr>
        <dsp:cNvPr id="0" name=""/>
        <dsp:cNvSpPr/>
      </dsp:nvSpPr>
      <dsp:spPr>
        <a:xfrm>
          <a:off x="9794871" y="127705"/>
          <a:ext cx="1933682" cy="78922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WASH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brotes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enfermedades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y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entornos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en-US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400" b="1" kern="1200" dirty="0" err="1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Salud</a:t>
          </a:r>
          <a:endParaRPr lang="en-US" sz="1400" b="1" kern="1200" dirty="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9817987" y="150821"/>
        <a:ext cx="1887450" cy="742997"/>
      </dsp:txXfrm>
    </dsp:sp>
    <dsp:sp modelId="{DABD80D1-6381-4416-9E77-A79E336BAE78}">
      <dsp:nvSpPr>
        <dsp:cNvPr id="0" name=""/>
        <dsp:cNvSpPr/>
      </dsp:nvSpPr>
      <dsp:spPr>
        <a:xfrm>
          <a:off x="9988239" y="916934"/>
          <a:ext cx="193368" cy="5974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7430"/>
              </a:lnTo>
              <a:lnTo>
                <a:pt x="193368" y="59743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EF4E38-0DFA-4FD2-9A46-6E8543FE664C}">
      <dsp:nvSpPr>
        <dsp:cNvPr id="0" name=""/>
        <dsp:cNvSpPr/>
      </dsp:nvSpPr>
      <dsp:spPr>
        <a:xfrm>
          <a:off x="10181607" y="1116078"/>
          <a:ext cx="1339874" cy="796573"/>
        </a:xfrm>
        <a:prstGeom prst="roundRect">
          <a:avLst>
            <a:gd name="adj" fmla="val 10000"/>
          </a:avLst>
        </a:prstGeom>
        <a:solidFill>
          <a:schemeClr val="tx2">
            <a:lumMod val="20000"/>
            <a:lumOff val="80000"/>
            <a:alpha val="90000"/>
          </a:schemeClr>
        </a:solidFill>
        <a:ln w="25400" cap="flat" cmpd="sng" algn="ctr">
          <a:solidFill>
            <a:srgbClr val="3BB2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rPr>
            <a:t>N 6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WASH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entornos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atención</a:t>
          </a:r>
          <a:r>
            <a:rPr lang="en-US" sz="1200" b="1" kern="120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 de </a:t>
          </a:r>
          <a:r>
            <a:rPr lang="en-US" sz="1200" b="1" kern="1200" dirty="0" err="1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rPr>
            <a:t>salud</a:t>
          </a:r>
          <a:endParaRPr lang="es-BO" sz="1200" b="1" kern="1200" dirty="0">
            <a:solidFill>
              <a:srgbClr val="0D0D0D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0204938" y="1139409"/>
        <a:ext cx="1293212" cy="749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424F5-CC86-41F2-AE85-3B831D4154A6}" type="datetimeFigureOut">
              <a:rPr lang="es-BO" smtClean="0"/>
              <a:t>20/1/2022</a:t>
            </a:fld>
            <a:endParaRPr lang="es-B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0FC00-CCD4-45A2-B57F-9A252171814B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9895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z="1400" noProof="0" dirty="0"/>
              <a:t>Puede que se requiera una explicación más detallada. Indique a los participantes que revisen la página 7 y pídales que lean las definiciones allí especificadas. Luego, explique las mismas definiciones en términos más simples usando la diapositiva preparada. Pida a los participantes que encuentren un ejemplo de cada tipo de indicador mientras describen cada uno. </a:t>
            </a:r>
          </a:p>
          <a:p>
            <a:endParaRPr lang="es-EC" sz="1400" noProof="0" dirty="0"/>
          </a:p>
          <a:p>
            <a:r>
              <a:rPr lang="es-EC" sz="1400" noProof="0" dirty="0"/>
              <a:t>A continuación, se pueden encontrar unos ejemplos:</a:t>
            </a:r>
          </a:p>
          <a:p>
            <a:endParaRPr lang="es-EC" sz="1400" noProof="0" dirty="0"/>
          </a:p>
          <a:p>
            <a:r>
              <a:rPr lang="es-EC" sz="1400" noProof="0" dirty="0"/>
              <a:t>Ejemplo de indicadores de proceso: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1400" noProof="0" dirty="0"/>
              <a:t>No hay casos de escorbuto, pelagra, beriberi o carencia de riboflavina (p. 205)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1400" noProof="0" dirty="0"/>
              <a:t>Todos los trabajadores de salud se lavan las manos con jabón o gel </a:t>
            </a:r>
            <a:r>
              <a:rPr lang="es-EC" sz="1400" noProof="0" dirty="0" err="1"/>
              <a:t>higienizante</a:t>
            </a:r>
            <a:r>
              <a:rPr lang="es-EC" sz="1400" noProof="0" dirty="0"/>
              <a:t>, antes y después del contacto con cada paciente. (p. 152)</a:t>
            </a:r>
          </a:p>
          <a:p>
            <a:endParaRPr lang="es-EC" sz="1400" noProof="0" dirty="0"/>
          </a:p>
          <a:p>
            <a:r>
              <a:rPr lang="es-EC" sz="1400" noProof="0" dirty="0"/>
              <a:t>Ejemplo de Indicadores de progreso:</a:t>
            </a:r>
          </a:p>
          <a:p>
            <a:pPr marL="342900" marR="0" lvl="0" indent="-34290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C" sz="1400" noProof="0" dirty="0"/>
              <a:t>Porcentaje de mercados públicos con un almacenamiento de residuos apropiado y adecuado (p.148)</a:t>
            </a:r>
          </a:p>
          <a:p>
            <a:pPr marL="342900" marR="0" lvl="0" indent="-34290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EC" sz="1400" noProof="0" dirty="0"/>
              <a:t>Porcentaje de alojamientos y/o asentamientos desde los que se pueda acceder a servicios esenciales en condiciones de seguridad y en un periodo de tiempo o distancia aceptables (p.279)</a:t>
            </a:r>
          </a:p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C" sz="1400" noProof="0" dirty="0"/>
          </a:p>
          <a:p>
            <a:r>
              <a:rPr lang="es-EC" sz="1400" noProof="0" dirty="0"/>
              <a:t>Ejemplo de indicadores de objetivo: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1400" noProof="0" dirty="0"/>
              <a:t>Distancia desde las viviendas hasta los mercados o puntos finales de distribución (cuando se entreguen cupones o efectivo) – Objetivo &lt; 5 kilómetros (p.229)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C" sz="1400" noProof="0" dirty="0"/>
              <a:t>Número de retretes accesibles – Mínimo: 1 por cada 20 pacientes hospitalizados (p.153)</a:t>
            </a:r>
          </a:p>
        </p:txBody>
      </p:sp>
    </p:spTree>
    <p:extLst>
      <p:ext uri="{BB962C8B-B14F-4D97-AF65-F5344CB8AC3E}">
        <p14:creationId xmlns:p14="http://schemas.microsoft.com/office/powerpoint/2010/main" val="772616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Optional slide depending on format of presentation/workshop.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092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74E44B5A-9749-4E88-8FC1-14F413276AF3}" type="datetime1">
              <a:rPr lang="es-BO" smtClean="0"/>
              <a:t>20/1/2022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Red Esfera Bolivia - Magdalena Medrano, Martin Villarroel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599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47724-646C-4A3A-B377-338F717B342E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B4F9C-632F-4DA3-B2B7-449E8B5966E5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5444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EF9D7-A9A2-445B-BC14-7215F1626C87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0BF4-A26E-4AC2-B1BA-5B594A5B3728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4729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4220633" y="1108075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10672238" y="5359407"/>
            <a:ext cx="207433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5842000" y="6219832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dirty="0"/>
              <a:t>Haga clic en el icono para agregar una imagen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F9575-9066-437B-A28B-7F80AB9A909F}" type="datetime1">
              <a:rPr lang="es-BO" smtClean="0"/>
              <a:t>20/1/2022</a:t>
            </a:fld>
            <a:endParaRPr lang="es-E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s-E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7"/>
            <a:ext cx="812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DB4B3-ABA9-45D1-AB15-0BCE80A6AE3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60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9F910-4A63-4F8F-AB7E-627AC7986D10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ADD50-3800-43F6-9D95-8691EA6D4FA9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837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2BF38-7878-4CBB-AAA9-E5A7AA7EFCAD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39CDD-3A9A-4490-A347-A1185B8B3FB1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282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ción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78883" y="443761"/>
            <a:ext cx="11432116" cy="4370293"/>
          </a:xfrm>
        </p:spPr>
        <p:txBody>
          <a:bodyPr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es-ES_tradnl" noProof="0" dirty="0"/>
              <a:t>Arrastre la imagen al marcador de posición o haga clic en el icono para agregar</a:t>
            </a:r>
            <a:endParaRPr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41" y="4814054"/>
            <a:ext cx="10363200" cy="1048871"/>
          </a:xfrm>
          <a:noFill/>
        </p:spPr>
        <p:txBody>
          <a:bodyPr/>
          <a:lstStyle>
            <a:lvl1pPr algn="l">
              <a:defRPr sz="4200" b="0" i="0" cap="none" baseline="0"/>
            </a:lvl1pPr>
          </a:lstStyle>
          <a:p>
            <a:r>
              <a:rPr lang="es-ES_tradnl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7531" y="5862918"/>
            <a:ext cx="10309412" cy="403412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BF7DC-674C-44BA-ADA4-2168D6EBD19C}" type="datetime1">
              <a:rPr lang="es-BO" smtClean="0"/>
              <a:t>20/1/2022</a:t>
            </a:fld>
            <a:endParaRPr lang="es-E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s-E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43FAB-01B1-4C14-8266-F7D30EC6D19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178226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59200" y="609600"/>
            <a:ext cx="8128000" cy="1143000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half" idx="1"/>
          </p:nvPr>
        </p:nvSpPr>
        <p:spPr>
          <a:xfrm>
            <a:off x="3759200" y="1981200"/>
            <a:ext cx="3962400" cy="41148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quarter" idx="2"/>
          </p:nvPr>
        </p:nvSpPr>
        <p:spPr>
          <a:xfrm>
            <a:off x="7924800" y="1981200"/>
            <a:ext cx="3962400" cy="19812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contenido 4"/>
          <p:cNvSpPr>
            <a:spLocks noGrp="1"/>
          </p:cNvSpPr>
          <p:nvPr>
            <p:ph sz="quarter" idx="3"/>
          </p:nvPr>
        </p:nvSpPr>
        <p:spPr>
          <a:xfrm>
            <a:off x="7924800" y="4114800"/>
            <a:ext cx="3962400" cy="1981200"/>
          </a:xfrm>
        </p:spPr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6" name="Marcador de fecha 5"/>
          <p:cNvSpPr>
            <a:spLocks noGrp="1"/>
          </p:cNvSpPr>
          <p:nvPr>
            <p:ph type="dt" sz="half" idx="10"/>
          </p:nvPr>
        </p:nvSpPr>
        <p:spPr>
          <a:xfrm>
            <a:off x="406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FA39C-00E4-47AF-A905-EA8160AFBEA2}" type="datetime1">
              <a:rPr lang="es-BO" smtClean="0"/>
              <a:t>20/1/2022</a:t>
            </a:fld>
            <a:endParaRPr lang="es-ES" dirty="0"/>
          </a:p>
        </p:txBody>
      </p:sp>
      <p:sp>
        <p:nvSpPr>
          <p:cNvPr id="7" name="Marcador de pie de página 6"/>
          <p:cNvSpPr>
            <a:spLocks noGrp="1"/>
          </p:cNvSpPr>
          <p:nvPr>
            <p:ph type="ftr" sz="quarter" idx="11"/>
          </p:nvPr>
        </p:nvSpPr>
        <p:spPr>
          <a:xfrm>
            <a:off x="47752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s-ES"/>
          </a:p>
        </p:txBody>
      </p:sp>
      <p:sp>
        <p:nvSpPr>
          <p:cNvPr id="8" name="Marcador de número de diapositiva 7"/>
          <p:cNvSpPr>
            <a:spLocks noGrp="1"/>
          </p:cNvSpPr>
          <p:nvPr>
            <p:ph type="sldNum" sz="quarter" idx="12"/>
          </p:nvPr>
        </p:nvSpPr>
        <p:spPr>
          <a:xfrm>
            <a:off x="93472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F4E21-64A9-4933-B620-9876FDAABF8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975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bottom-curve-fad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48382"/>
            <a:ext cx="1219200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0" y="54769"/>
            <a:ext cx="11852984" cy="0"/>
          </a:xfrm>
          <a:prstGeom prst="line">
            <a:avLst/>
          </a:prstGeom>
          <a:ln w="63500">
            <a:gradFill flip="none" rotWithShape="1">
              <a:gsLst>
                <a:gs pos="1000">
                  <a:schemeClr val="tx2"/>
                </a:gs>
                <a:gs pos="100000">
                  <a:srgbClr val="FFFFFF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0"/>
            <a:ext cx="10972800" cy="1081760"/>
          </a:xfrm>
        </p:spPr>
        <p:txBody>
          <a:bodyPr>
            <a:noAutofit/>
          </a:bodyPr>
          <a:lstStyle>
            <a:lvl1pPr>
              <a:defRPr sz="2800"/>
            </a:lvl1pPr>
          </a:lstStyle>
          <a:p>
            <a:r>
              <a:rPr lang="es-ES" noProof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09600" y="1340442"/>
            <a:ext cx="10972800" cy="4785722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buClr>
                <a:schemeClr val="tx2"/>
              </a:buClr>
              <a:defRPr sz="2200">
                <a:solidFill>
                  <a:srgbClr val="000000"/>
                </a:solidFill>
              </a:defRPr>
            </a:lvl1pPr>
            <a:lvl2pPr>
              <a:defRPr sz="2200">
                <a:solidFill>
                  <a:srgbClr val="000000"/>
                </a:solidFill>
              </a:defRPr>
            </a:lvl2pPr>
            <a:lvl3pPr>
              <a:defRPr sz="2200">
                <a:solidFill>
                  <a:srgbClr val="000000"/>
                </a:solidFill>
              </a:defRPr>
            </a:lvl3pPr>
          </a:lstStyle>
          <a:p>
            <a:pPr lvl="0"/>
            <a:r>
              <a:rPr lang="es-ES" noProof="0"/>
              <a:t>Click to edit Master text styles</a:t>
            </a:r>
          </a:p>
          <a:p>
            <a:pPr lvl="1"/>
            <a:r>
              <a:rPr lang="es-ES" noProof="0"/>
              <a:t>Second level</a:t>
            </a:r>
          </a:p>
          <a:p>
            <a:pPr lvl="2"/>
            <a:r>
              <a:rPr lang="es-ES" noProof="0"/>
              <a:t>Third level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09601" y="6380170"/>
            <a:ext cx="8096251" cy="365125"/>
          </a:xfr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3458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30" y="2321927"/>
            <a:ext cx="9810751" cy="3397050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</a:lvl1pPr>
            <a:lvl2pPr marL="0" indent="0">
              <a:buSzTx/>
              <a:buNone/>
            </a:lvl2pPr>
            <a:lvl3pPr marL="0" indent="0">
              <a:buSzTx/>
              <a:buNone/>
            </a:lvl3pPr>
            <a:lvl4pPr marL="0" indent="0">
              <a:buSzTx/>
              <a:buNone/>
            </a:lvl4pPr>
            <a:lvl5pPr marL="0" indent="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10"/>
          </p:nvPr>
        </p:nvSpPr>
        <p:spPr>
          <a:xfrm>
            <a:off x="11078636" y="6194432"/>
            <a:ext cx="397933" cy="225425"/>
          </a:xfrm>
          <a:ln w="12700">
            <a:miter lim="400000"/>
          </a:ln>
        </p:spPr>
        <p:txBody>
          <a:bodyPr/>
          <a:lstStyle>
            <a:lvl1pPr defTabSz="914400" hangingPunct="1">
              <a:defRPr/>
            </a:lvl1pPr>
          </a:lstStyle>
          <a:p>
            <a:pPr>
              <a:defRPr/>
            </a:pPr>
            <a:fld id="{25B45B69-0E7C-48A3-AE59-17510D9F6235}" type="slidenum">
              <a:rPr/>
              <a:pPr>
                <a:defRPr/>
              </a:pPr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6892836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"/>
          <p:cNvSpPr/>
          <p:nvPr/>
        </p:nvSpPr>
        <p:spPr>
          <a:xfrm>
            <a:off x="-3257" y="-50091"/>
            <a:ext cx="12198514" cy="6958181"/>
          </a:xfrm>
          <a:prstGeom prst="rect">
            <a:avLst/>
          </a:prstGeom>
          <a:solidFill>
            <a:srgbClr val="00A585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87" dirty="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1190626" y="1151930"/>
            <a:ext cx="9810751" cy="794742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26" y="2321927"/>
            <a:ext cx="9810751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  <a:lvl2pPr marL="0" indent="0">
              <a:buSzTx/>
              <a:buNone/>
              <a:defRPr>
                <a:solidFill>
                  <a:srgbClr val="FFFFFF"/>
                </a:solidFill>
              </a:defRPr>
            </a:lvl2pPr>
            <a:lvl3pPr marL="0" indent="0">
              <a:buSzTx/>
              <a:buNone/>
              <a:defRPr>
                <a:solidFill>
                  <a:srgbClr val="FFFFFF"/>
                </a:solidFill>
              </a:defRPr>
            </a:lvl3pPr>
            <a:lvl4pPr marL="0" indent="0">
              <a:buSzTx/>
              <a:buNone/>
              <a:defRPr>
                <a:solidFill>
                  <a:srgbClr val="FFFFFF"/>
                </a:solidFill>
              </a:defRPr>
            </a:lvl4pPr>
            <a:lvl5pPr marL="0" indent="0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7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1611" y="6096854"/>
            <a:ext cx="46700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Page"/>
          <p:cNvSpPr txBox="1"/>
          <p:nvPr/>
        </p:nvSpPr>
        <p:spPr>
          <a:xfrm>
            <a:off x="11070540" y="6037787"/>
            <a:ext cx="563251" cy="223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defRPr sz="1400" cap="all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sz="984" dirty="0"/>
              <a:t>Page</a:t>
            </a:r>
          </a:p>
        </p:txBody>
      </p:sp>
      <p:pic>
        <p:nvPicPr>
          <p:cNvPr id="39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33" y="5969473"/>
            <a:ext cx="1718025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78305" y="6194227"/>
            <a:ext cx="467666" cy="216403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5158941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479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xfrm>
            <a:off x="1190625" y="1151930"/>
            <a:ext cx="9810750" cy="794742"/>
          </a:xfrm>
          <a:prstGeom prst="rect">
            <a:avLst/>
          </a:prstGeom>
        </p:spPr>
        <p:txBody>
          <a:bodyPr anchor="t"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25" y="2321927"/>
            <a:ext cx="9810750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rgbClr val="000000"/>
                </a:solidFill>
              </a:defRPr>
            </a:lvl1pPr>
            <a:lvl2pPr marL="0" indent="0">
              <a:buSzTx/>
              <a:buNone/>
              <a:defRPr>
                <a:solidFill>
                  <a:srgbClr val="000000"/>
                </a:solidFill>
              </a:defRPr>
            </a:lvl2pPr>
            <a:lvl3pPr marL="0" indent="0">
              <a:buSzTx/>
              <a:buNone/>
              <a:defRPr>
                <a:solidFill>
                  <a:srgbClr val="000000"/>
                </a:solidFill>
              </a:defRPr>
            </a:lvl3pPr>
            <a:lvl4pPr marL="0" indent="0">
              <a:buSzTx/>
              <a:buNone/>
              <a:defRPr>
                <a:solidFill>
                  <a:srgbClr val="000000"/>
                </a:solidFill>
              </a:defRPr>
            </a:lvl4pPr>
            <a:lvl5pPr marL="0" indent="0">
              <a:buSzTx/>
              <a:buNone/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AF0B512A-891C-4556-9A20-473CF1CDBED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921091" y="6348738"/>
            <a:ext cx="331822" cy="2540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l">
              <a:defRPr sz="984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418200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DAC41F7-ECA4-4579-BD87-8F6EA1F7E09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5020" t="12740" b="13246"/>
          <a:stretch/>
        </p:blipFill>
        <p:spPr>
          <a:xfrm>
            <a:off x="2793" y="-4991"/>
            <a:ext cx="4440864" cy="6862991"/>
          </a:xfrm>
          <a:prstGeom prst="rect">
            <a:avLst/>
          </a:prstGeom>
        </p:spPr>
      </p:pic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1190625" y="1151930"/>
            <a:ext cx="9810750" cy="794742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190625" y="2321927"/>
            <a:ext cx="9810750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 sz="2250">
                <a:solidFill>
                  <a:srgbClr val="FFFFFF"/>
                </a:solidFill>
              </a:defRPr>
            </a:lvl1pPr>
            <a:lvl2pPr marL="0" indent="0">
              <a:buSzTx/>
              <a:buNone/>
              <a:defRPr>
                <a:solidFill>
                  <a:srgbClr val="FFFFFF"/>
                </a:solidFill>
              </a:defRPr>
            </a:lvl2pPr>
            <a:lvl3pPr marL="0" indent="0">
              <a:buSzTx/>
              <a:buNone/>
              <a:defRPr>
                <a:solidFill>
                  <a:srgbClr val="FFFFFF"/>
                </a:solidFill>
              </a:defRPr>
            </a:lvl3pPr>
            <a:lvl4pPr marL="0" indent="0">
              <a:buSzTx/>
              <a:buNone/>
              <a:defRPr>
                <a:solidFill>
                  <a:srgbClr val="FFFFFF"/>
                </a:solidFill>
              </a:defRPr>
            </a:lvl4pPr>
            <a:lvl5pPr marL="0" indent="0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rPr dirty="0"/>
              <a:t>Body Level One</a:t>
            </a:r>
          </a:p>
        </p:txBody>
      </p:sp>
      <p:pic>
        <p:nvPicPr>
          <p:cNvPr id="37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6449" y="6111300"/>
            <a:ext cx="46701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Page"/>
          <p:cNvSpPr txBox="1"/>
          <p:nvPr/>
        </p:nvSpPr>
        <p:spPr>
          <a:xfrm>
            <a:off x="1985380" y="6052232"/>
            <a:ext cx="563250" cy="223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l">
              <a:defRPr sz="1400" cap="all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lang="en-US" sz="984" dirty="0"/>
              <a:t>Slide</a:t>
            </a:r>
            <a:endParaRPr sz="984" dirty="0"/>
          </a:p>
        </p:txBody>
      </p:sp>
      <p:pic>
        <p:nvPicPr>
          <p:cNvPr id="39" name="pasted-image.pdf" descr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334" y="5969475"/>
            <a:ext cx="1387656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93144" y="6208673"/>
            <a:ext cx="331822" cy="25404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7085CB-2C0F-4ADE-AF16-F1B59046E71D}"/>
              </a:ext>
            </a:extLst>
          </p:cNvPr>
          <p:cNvSpPr txBox="1"/>
          <p:nvPr userDrawn="1"/>
        </p:nvSpPr>
        <p:spPr>
          <a:xfrm>
            <a:off x="162109" y="1256373"/>
            <a:ext cx="3573478" cy="16301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062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rPr>
              <a:t>Learning </a:t>
            </a:r>
          </a:p>
          <a:p>
            <a:pPr marL="160729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5062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rPr>
              <a:t> Objectives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59B273D-0FA8-43CB-8F07-CB25564734D3}"/>
              </a:ext>
            </a:extLst>
          </p:cNvPr>
          <p:cNvSpPr/>
          <p:nvPr userDrawn="1"/>
        </p:nvSpPr>
        <p:spPr>
          <a:xfrm>
            <a:off x="3144270" y="3552710"/>
            <a:ext cx="464910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30E6DD4-1A8D-4BBE-A275-612986F05FCE}"/>
              </a:ext>
            </a:extLst>
          </p:cNvPr>
          <p:cNvSpPr/>
          <p:nvPr userDrawn="1"/>
        </p:nvSpPr>
        <p:spPr>
          <a:xfrm>
            <a:off x="991155" y="3890928"/>
            <a:ext cx="464910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674F46F-B521-45C3-8C7D-CC778DBEDAB4}"/>
              </a:ext>
            </a:extLst>
          </p:cNvPr>
          <p:cNvSpPr/>
          <p:nvPr userDrawn="1"/>
        </p:nvSpPr>
        <p:spPr>
          <a:xfrm>
            <a:off x="2112917" y="3927757"/>
            <a:ext cx="464910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488F6C4-B8DB-4A69-951B-1BEB3AE8AD0D}"/>
              </a:ext>
            </a:extLst>
          </p:cNvPr>
          <p:cNvSpPr/>
          <p:nvPr userDrawn="1"/>
        </p:nvSpPr>
        <p:spPr>
          <a:xfrm>
            <a:off x="164064" y="3335050"/>
            <a:ext cx="464910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93AF479-9A7D-41A4-AA3A-01A267BF00E8}"/>
              </a:ext>
            </a:extLst>
          </p:cNvPr>
          <p:cNvSpPr/>
          <p:nvPr userDrawn="1"/>
        </p:nvSpPr>
        <p:spPr>
          <a:xfrm>
            <a:off x="1007894" y="190677"/>
            <a:ext cx="464910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98D78B9-F543-47C9-A765-BB8AFE6A86AD}"/>
              </a:ext>
            </a:extLst>
          </p:cNvPr>
          <p:cNvSpPr/>
          <p:nvPr userDrawn="1"/>
        </p:nvSpPr>
        <p:spPr>
          <a:xfrm>
            <a:off x="180803" y="659491"/>
            <a:ext cx="464910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2A35014-2805-4DEA-B8C8-D0DD6AD67A9C}"/>
              </a:ext>
            </a:extLst>
          </p:cNvPr>
          <p:cNvSpPr/>
          <p:nvPr userDrawn="1"/>
        </p:nvSpPr>
        <p:spPr>
          <a:xfrm>
            <a:off x="85215" y="4381531"/>
            <a:ext cx="368794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8A92992-97D8-400C-AB11-FF4AA79C1036}"/>
              </a:ext>
            </a:extLst>
          </p:cNvPr>
          <p:cNvSpPr/>
          <p:nvPr userDrawn="1"/>
        </p:nvSpPr>
        <p:spPr>
          <a:xfrm>
            <a:off x="1993145" y="4874128"/>
            <a:ext cx="368794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CF3482B-584A-4217-B1A2-32E71982C204}"/>
              </a:ext>
            </a:extLst>
          </p:cNvPr>
          <p:cNvSpPr/>
          <p:nvPr userDrawn="1"/>
        </p:nvSpPr>
        <p:spPr>
          <a:xfrm>
            <a:off x="1516364" y="5758217"/>
            <a:ext cx="227713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5160638-2211-49DF-883B-9E6ABB521AF4}"/>
              </a:ext>
            </a:extLst>
          </p:cNvPr>
          <p:cNvSpPr/>
          <p:nvPr userDrawn="1"/>
        </p:nvSpPr>
        <p:spPr>
          <a:xfrm>
            <a:off x="2833831" y="5532135"/>
            <a:ext cx="227713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43B88D8-F6BA-4FBD-B04C-44C50B75EEEB}"/>
              </a:ext>
            </a:extLst>
          </p:cNvPr>
          <p:cNvSpPr/>
          <p:nvPr userDrawn="1"/>
        </p:nvSpPr>
        <p:spPr>
          <a:xfrm>
            <a:off x="3851308" y="4274086"/>
            <a:ext cx="227713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AAE09911-6D74-4ADB-9FCA-3F50BEFB57C5}"/>
              </a:ext>
            </a:extLst>
          </p:cNvPr>
          <p:cNvSpPr/>
          <p:nvPr userDrawn="1"/>
        </p:nvSpPr>
        <p:spPr>
          <a:xfrm>
            <a:off x="261270" y="5433066"/>
            <a:ext cx="227713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 dirty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438B700-5973-43D6-A72A-12592E257EC1}"/>
              </a:ext>
            </a:extLst>
          </p:cNvPr>
          <p:cNvSpPr/>
          <p:nvPr userDrawn="1"/>
        </p:nvSpPr>
        <p:spPr>
          <a:xfrm>
            <a:off x="3039567" y="4616056"/>
            <a:ext cx="368794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A6F5D0D-2C4D-4CAF-9566-5280FD0DCEC1}"/>
              </a:ext>
            </a:extLst>
          </p:cNvPr>
          <p:cNvSpPr/>
          <p:nvPr userDrawn="1"/>
        </p:nvSpPr>
        <p:spPr>
          <a:xfrm>
            <a:off x="1006229" y="4874128"/>
            <a:ext cx="368794" cy="375355"/>
          </a:xfrm>
          <a:prstGeom prst="ellipse">
            <a:avLst/>
          </a:prstGeom>
          <a:solidFill>
            <a:srgbClr val="00A585"/>
          </a:solidFill>
          <a:ln w="25400" cap="flat">
            <a:noFill/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266" b="0" i="0" u="none" strike="noStrike" cap="none" spc="0" normalizeH="0" baseline="0">
              <a:ln>
                <a:noFill/>
              </a:ln>
              <a:solidFill>
                <a:srgbClr val="A5A5A5"/>
              </a:solidFill>
              <a:effectLst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56621446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506688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49" y="937589"/>
            <a:ext cx="4277049" cy="1992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983" y="1515408"/>
            <a:ext cx="125510" cy="1268892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You"/>
          <p:cNvSpPr txBox="1"/>
          <p:nvPr/>
        </p:nvSpPr>
        <p:spPr>
          <a:xfrm>
            <a:off x="5560078" y="2149854"/>
            <a:ext cx="4979432" cy="591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l">
              <a:defRPr sz="4800" cap="all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sz="3375" dirty="0"/>
              <a:t>You</a:t>
            </a:r>
          </a:p>
        </p:txBody>
      </p:sp>
      <p:sp>
        <p:nvSpPr>
          <p:cNvPr id="109" name="Thank"/>
          <p:cNvSpPr txBox="1"/>
          <p:nvPr/>
        </p:nvSpPr>
        <p:spPr>
          <a:xfrm>
            <a:off x="5517376" y="1368105"/>
            <a:ext cx="5164629" cy="721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l">
              <a:defRPr sz="6000" cap="all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sz="4219" dirty="0"/>
              <a:t>Thank</a:t>
            </a: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4D75C9F5-A1B9-4391-B78F-9DFD4DC172F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652348" y="6344246"/>
            <a:ext cx="331822" cy="25404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261393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726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954D991E-C001-48BD-810B-4360A895F1E0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4C6DD876-BC39-4AC8-8F6B-A67F4D31901B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1130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C2DBA-D4AE-47AE-8821-BFE61AC2F941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456D6-561E-4D39-ABBF-CAF07C238395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025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EE1FD6B9-1252-4896-AB93-099036812617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</a:defRPr>
            </a:lvl1pPr>
          </a:lstStyle>
          <a:p>
            <a:pPr>
              <a:defRPr/>
            </a:pPr>
            <a:fld id="{06297AEB-6828-40E8-9175-EAA433F9A92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8397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E3642-A9DD-4995-9BAE-0B29CB338E1A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AA38-B549-40EB-AB34-DD7585A65310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4633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72" y="1859764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2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F0672-6DF0-45FA-85D2-460143B3293F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28670-7999-4912-9D8A-F054F5459A6A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56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24A9A-6047-441F-B9B9-8B5DFBF07E8B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828F3-14D5-463D-955F-F17490255F42}" type="slidenum">
              <a:rPr lang="en-GB"/>
              <a:pPr>
                <a:defRPr/>
              </a:pPr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01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9379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2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938"/>
            <a:ext cx="1221740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938"/>
            <a:ext cx="63500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052" name="Title Placeholder 8"/>
          <p:cNvSpPr>
            <a:spLocks noGrp="1"/>
          </p:cNvSpPr>
          <p:nvPr>
            <p:ph type="title"/>
          </p:nvPr>
        </p:nvSpPr>
        <p:spPr bwMode="auto">
          <a:xfrm>
            <a:off x="609600" y="70485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BO"/>
              <a:t>Haga clic para modificar el estilo de título del patrón</a:t>
            </a:r>
            <a:endParaRPr lang="en-US" altLang="es-BO"/>
          </a:p>
        </p:txBody>
      </p:sp>
      <p:sp>
        <p:nvSpPr>
          <p:cNvPr id="205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935166"/>
            <a:ext cx="109728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BO"/>
              <a:t>Haga clic para modificar el estilo de texto del patrón</a:t>
            </a:r>
          </a:p>
          <a:p>
            <a:pPr lvl="1"/>
            <a:r>
              <a:rPr lang="es-ES" altLang="es-BO"/>
              <a:t>Segundo nivel</a:t>
            </a:r>
          </a:p>
          <a:p>
            <a:pPr lvl="2"/>
            <a:r>
              <a:rPr lang="es-ES" altLang="es-BO"/>
              <a:t>Tercer nivel</a:t>
            </a:r>
          </a:p>
          <a:p>
            <a:pPr lvl="3"/>
            <a:r>
              <a:rPr lang="es-ES" altLang="es-BO"/>
              <a:t>Cuarto nivel</a:t>
            </a:r>
          </a:p>
          <a:p>
            <a:pPr lvl="4"/>
            <a:r>
              <a:rPr lang="es-ES" altLang="es-BO"/>
              <a:t>Quinto nivel</a:t>
            </a:r>
            <a:endParaRPr lang="en-US" altLang="es-BO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7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148EF4-D634-4CB8-9292-809631EDCBEA}" type="datetime1">
              <a:rPr lang="es-BO" smtClean="0"/>
              <a:t>20/1/2022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7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BO"/>
              <a:t>Red Esfera Bolivia - Magdalena Medrano, Martin Villarroel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7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483E67-25EF-4873-9282-43364B040175}" type="slidenum">
              <a:rPr lang="en-GB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n-GB" dirty="0"/>
          </a:p>
        </p:txBody>
      </p:sp>
      <p:grpSp>
        <p:nvGrpSpPr>
          <p:cNvPr id="2057" name="Group 1"/>
          <p:cNvGrpSpPr>
            <a:grpSpLocks/>
          </p:cNvGrpSpPr>
          <p:nvPr/>
        </p:nvGrpSpPr>
        <p:grpSpPr bwMode="auto">
          <a:xfrm>
            <a:off x="-25398" y="203200"/>
            <a:ext cx="12240684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prstClr val="black"/>
                </a:solidFill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9292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701" r:id="rId16"/>
  </p:sldLayoutIdLst>
  <p:transition spd="med">
    <p:wipe dir="r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69" y="312539"/>
            <a:ext cx="10406062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830586"/>
            <a:ext cx="10406062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</p:txBody>
      </p:sp>
      <p:pic>
        <p:nvPicPr>
          <p:cNvPr id="4" name="pasted-image.pdf" descr="pasted-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364" y="6103421"/>
            <a:ext cx="1414265" cy="5983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pdf" descr="pasted-image.pd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09958" y="6242435"/>
            <a:ext cx="46701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Page"/>
          <p:cNvSpPr txBox="1"/>
          <p:nvPr/>
        </p:nvSpPr>
        <p:spPr>
          <a:xfrm>
            <a:off x="1908890" y="6183366"/>
            <a:ext cx="563250" cy="223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l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lang="en-US" sz="984" dirty="0"/>
              <a:t>SLIDE</a:t>
            </a:r>
            <a:endParaRPr sz="984" dirty="0"/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21091" y="6348738"/>
            <a:ext cx="331822" cy="2540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l">
              <a:defRPr sz="984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73662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97" b="1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1pPr>
      <a:lvl2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2pPr>
      <a:lvl3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3pPr>
      <a:lvl4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4pPr>
      <a:lvl5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5pPr>
      <a:lvl6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6pPr>
      <a:lvl7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7pPr>
      <a:lvl8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8pPr>
      <a:lvl9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9pPr>
    </p:titleStyle>
    <p:bodyStyle>
      <a:lvl1pPr marL="156264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1pPr>
      <a:lvl2pPr marL="468792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2pPr>
      <a:lvl3pPr marL="781320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3pPr>
      <a:lvl4pPr marL="1093848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4pPr>
      <a:lvl5pPr marL="1406376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5pPr>
      <a:lvl6pPr marL="1718904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6pPr>
      <a:lvl7pPr marL="2031432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7pPr>
      <a:lvl8pPr marL="2343960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8pPr>
      <a:lvl9pPr marL="2656488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9pPr>
    </p:bodyStyle>
    <p:otherStyle>
      <a:lvl1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1pPr>
      <a:lvl2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2pPr>
      <a:lvl3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3pPr>
      <a:lvl4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4pPr>
      <a:lvl5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5pPr>
      <a:lvl6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6pPr>
      <a:lvl7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7pPr>
      <a:lvl8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8pPr>
      <a:lvl9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1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13" Type="http://schemas.openxmlformats.org/officeDocument/2006/relationships/image" Target="../media/image20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microsoft.com/office/2007/relationships/diagramDrawing" Target="../diagrams/drawing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9.png"/><Relationship Id="rId11" Type="http://schemas.openxmlformats.org/officeDocument/2006/relationships/diagramColors" Target="../diagrams/colors1.xml"/><Relationship Id="rId5" Type="http://schemas.microsoft.com/office/2007/relationships/hdphoto" Target="../media/hdphoto2.wdp"/><Relationship Id="rId10" Type="http://schemas.openxmlformats.org/officeDocument/2006/relationships/diagramQuickStyle" Target="../diagrams/quickStyle1.xml"/><Relationship Id="rId4" Type="http://schemas.openxmlformats.org/officeDocument/2006/relationships/image" Target="../media/image18.png"/><Relationship Id="rId9" Type="http://schemas.openxmlformats.org/officeDocument/2006/relationships/diagramLayout" Target="../diagrams/layout1.xml"/><Relationship Id="rId14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7" y="-184650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>
            <a:off x="6" y="354987"/>
            <a:ext cx="2454451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BO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                                                 </a:t>
            </a: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0" name="Rectangle 17"/>
          <p:cNvSpPr>
            <a:spLocks noChangeArrowheads="1"/>
          </p:cNvSpPr>
          <p:nvPr/>
        </p:nvSpPr>
        <p:spPr bwMode="auto">
          <a:xfrm>
            <a:off x="7" y="43953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1" name="Rectangle 19"/>
          <p:cNvSpPr>
            <a:spLocks noChangeArrowheads="1"/>
          </p:cNvSpPr>
          <p:nvPr/>
        </p:nvSpPr>
        <p:spPr bwMode="auto">
          <a:xfrm>
            <a:off x="5811345" y="1802786"/>
            <a:ext cx="569320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2" name="Rectangle 20"/>
          <p:cNvSpPr>
            <a:spLocks noChangeArrowheads="1"/>
          </p:cNvSpPr>
          <p:nvPr/>
        </p:nvSpPr>
        <p:spPr bwMode="auto">
          <a:xfrm>
            <a:off x="5695929" y="2544149"/>
            <a:ext cx="800152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itchFamily="34" charset="0"/>
                <a:cs typeface="Calibri" pitchFamily="34" charset="0"/>
              </a:rPr>
              <a:t>      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3" name="Rectangle 21"/>
          <p:cNvSpPr>
            <a:spLocks noChangeArrowheads="1"/>
          </p:cNvSpPr>
          <p:nvPr/>
        </p:nvSpPr>
        <p:spPr bwMode="auto">
          <a:xfrm>
            <a:off x="7" y="3414216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6858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9144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AutoShape 2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155575" y="-14446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4" name="AutoShape 4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307975" y="795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EECEF1E-ADE8-49FF-ACE4-944EF7D122AF}"/>
              </a:ext>
            </a:extLst>
          </p:cNvPr>
          <p:cNvSpPr txBox="1"/>
          <p:nvPr/>
        </p:nvSpPr>
        <p:spPr>
          <a:xfrm>
            <a:off x="3870434" y="313157"/>
            <a:ext cx="5746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MÓDULO DE CAPACITACION SOBRE ESFERA, </a:t>
            </a:r>
            <a:endParaRPr lang="es-BO" i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PARA AUTORIDADES NACIONALES DE GESTIÓN DE DESASTRES (NDMA)</a:t>
            </a:r>
          </a:p>
          <a:p>
            <a:pPr algn="ctr" defTabSz="1300460" hangingPunct="1"/>
            <a:endParaRPr lang="es-BO" b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PAQUETE DE CAPACITACON ALTERNATIVA “C”</a:t>
            </a:r>
            <a:endParaRPr lang="es-BO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DAFF2FA-7443-4D2B-A735-C7A7EA7D0700}"/>
              </a:ext>
            </a:extLst>
          </p:cNvPr>
          <p:cNvSpPr/>
          <p:nvPr/>
        </p:nvSpPr>
        <p:spPr>
          <a:xfrm>
            <a:off x="3989196" y="1933575"/>
            <a:ext cx="7727181" cy="2834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SESION 04: </a:t>
            </a:r>
          </a:p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APLICACIÓN DE NORMAS TECNICAS EN LA RESPUESTA HUMANITARIA</a:t>
            </a:r>
            <a:endParaRPr lang="es-EC" b="1" i="1" kern="12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33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14277D0-7DEA-BD42-8A5F-80950A3A1C83}"/>
              </a:ext>
            </a:extLst>
          </p:cNvPr>
          <p:cNvSpPr/>
          <p:nvPr/>
        </p:nvSpPr>
        <p:spPr>
          <a:xfrm>
            <a:off x="614688" y="277311"/>
            <a:ext cx="8565931" cy="642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600" b="1" dirty="0" err="1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</a:t>
            </a:r>
            <a:r>
              <a:rPr lang="en-US" sz="3600" b="1" dirty="0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3600" b="1" dirty="0" err="1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aprendizaje</a:t>
            </a:r>
            <a:endParaRPr lang="en-US" sz="3600" b="1" dirty="0">
              <a:solidFill>
                <a:srgbClr val="3A8F7E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532022" y="1346479"/>
            <a:ext cx="8893334" cy="47780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3600" b="1" dirty="0">
                <a:latin typeface="Arial" panose="020B0604020202020204" pitchFamily="34" charset="0"/>
                <a:cs typeface="Arial" panose="020B0604020202020204" pitchFamily="34" charset="0"/>
              </a:rPr>
              <a:t>Al final de esta sesión, usted estará en capacidad de: </a:t>
            </a:r>
          </a:p>
          <a:p>
            <a:pPr>
              <a:defRPr/>
            </a:pPr>
            <a:r>
              <a:rPr lang="es-BO" sz="3600" dirty="0">
                <a:latin typeface="Arial" panose="020B0604020202020204" pitchFamily="34" charset="0"/>
                <a:cs typeface="Arial" panose="020B0604020202020204" pitchFamily="34" charset="0"/>
              </a:rPr>
              <a:t>Distinguir el </a:t>
            </a:r>
            <a:r>
              <a:rPr lang="es-BO" sz="3600" b="1" dirty="0">
                <a:latin typeface="Arial" panose="020B0604020202020204" pitchFamily="34" charset="0"/>
                <a:cs typeface="Arial" panose="020B0604020202020204" pitchFamily="34" charset="0"/>
              </a:rPr>
              <a:t>alcance de los indicadores</a:t>
            </a:r>
          </a:p>
          <a:p>
            <a:pPr>
              <a:defRPr/>
            </a:pPr>
            <a:r>
              <a:rPr lang="es-BO" sz="3600" dirty="0">
                <a:latin typeface="Arial" panose="020B0604020202020204" pitchFamily="34" charset="0"/>
                <a:cs typeface="Arial" panose="020B0604020202020204" pitchFamily="34" charset="0"/>
              </a:rPr>
              <a:t>Describir las </a:t>
            </a:r>
            <a:r>
              <a:rPr lang="es-BO" sz="3600" b="1" dirty="0">
                <a:latin typeface="Arial" panose="020B0604020202020204" pitchFamily="34" charset="0"/>
                <a:cs typeface="Arial" panose="020B0604020202020204" pitchFamily="34" charset="0"/>
              </a:rPr>
              <a:t>Normas del sector WASH</a:t>
            </a:r>
          </a:p>
          <a:p>
            <a:pPr>
              <a:defRPr/>
            </a:pPr>
            <a:r>
              <a:rPr lang="es-BO" sz="3600" b="1" dirty="0">
                <a:latin typeface="Arial" panose="020B0604020202020204" pitchFamily="34" charset="0"/>
                <a:cs typeface="Arial" panose="020B0604020202020204" pitchFamily="34" charset="0"/>
              </a:rPr>
              <a:t>Aplicar Normas técnicas e indicadores</a:t>
            </a:r>
            <a:r>
              <a:rPr lang="es-BO" sz="3600" dirty="0">
                <a:latin typeface="Arial" panose="020B0604020202020204" pitchFamily="34" charset="0"/>
                <a:cs typeface="Arial" panose="020B0604020202020204" pitchFamily="34" charset="0"/>
              </a:rPr>
              <a:t>, en un caso específico.</a:t>
            </a:r>
            <a:endParaRPr lang="es-ES_tradnl" sz="36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0" descr="Image result for comprehension icon">
            <a:extLst>
              <a:ext uri="{FF2B5EF4-FFF2-40B4-BE49-F238E27FC236}">
                <a16:creationId xmlns:a16="http://schemas.microsoft.com/office/drawing/2014/main" id="{E995EB6E-E651-481C-8D29-73931494B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5692" y="3529306"/>
            <a:ext cx="1595728" cy="15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6">
            <a:extLst>
              <a:ext uri="{FF2B5EF4-FFF2-40B4-BE49-F238E27FC236}">
                <a16:creationId xmlns:a16="http://schemas.microsoft.com/office/drawing/2014/main" id="{4FAA73DF-0BFD-4085-89A8-790956C993FF}"/>
              </a:ext>
            </a:extLst>
          </p:cNvPr>
          <p:cNvSpPr/>
          <p:nvPr/>
        </p:nvSpPr>
        <p:spPr>
          <a:xfrm>
            <a:off x="8999550" y="5042285"/>
            <a:ext cx="22646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solidFill>
                  <a:srgbClr val="006E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Comprensión</a:t>
            </a:r>
          </a:p>
        </p:txBody>
      </p:sp>
      <p:pic>
        <p:nvPicPr>
          <p:cNvPr id="7" name="Picture 4" descr="Related image">
            <a:extLst>
              <a:ext uri="{FF2B5EF4-FFF2-40B4-BE49-F238E27FC236}">
                <a16:creationId xmlns:a16="http://schemas.microsoft.com/office/drawing/2014/main" id="{E2C297D9-6343-4FAB-96FF-CCBECF57C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6127" y="1180673"/>
            <a:ext cx="1505293" cy="150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21A7FF90-423B-4050-9FAF-451CB1C9789D}"/>
              </a:ext>
            </a:extLst>
          </p:cNvPr>
          <p:cNvSpPr/>
          <p:nvPr/>
        </p:nvSpPr>
        <p:spPr>
          <a:xfrm>
            <a:off x="9180619" y="2768944"/>
            <a:ext cx="240902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solidFill>
                  <a:srgbClr val="0048A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Conocimiento</a:t>
            </a:r>
          </a:p>
        </p:txBody>
      </p:sp>
    </p:spTree>
    <p:extLst>
      <p:ext uri="{BB962C8B-B14F-4D97-AF65-F5344CB8AC3E}">
        <p14:creationId xmlns:p14="http://schemas.microsoft.com/office/powerpoint/2010/main" val="3752586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6DDA80D-72FD-475F-9652-ADE07C2E45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7" y="167357"/>
            <a:ext cx="11827265" cy="6523285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EA85F15D-2152-4606-9733-063F1F12B693}"/>
              </a:ext>
            </a:extLst>
          </p:cNvPr>
          <p:cNvSpPr txBox="1"/>
          <p:nvPr/>
        </p:nvSpPr>
        <p:spPr>
          <a:xfrm>
            <a:off x="442127" y="432079"/>
            <a:ext cx="29240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recorder: La </a:t>
            </a:r>
            <a:r>
              <a:rPr lang="en-US" sz="20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</a:t>
            </a:r>
            <a:r>
              <a:rPr lang="en-US" sz="20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Nuevo Manual </a:t>
            </a:r>
            <a:r>
              <a:rPr lang="en-US" sz="20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Esfera</a:t>
            </a:r>
            <a:endParaRPr lang="es-BO" sz="20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916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itle"/>
          <p:cNvSpPr txBox="1">
            <a:spLocks noGrp="1"/>
          </p:cNvSpPr>
          <p:nvPr>
            <p:ph type="title"/>
          </p:nvPr>
        </p:nvSpPr>
        <p:spPr>
          <a:xfrm>
            <a:off x="269078" y="80036"/>
            <a:ext cx="7357838" cy="79471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pt-BR" dirty="0">
                <a:solidFill>
                  <a:srgbClr val="0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13. </a:t>
            </a:r>
            <a:r>
              <a:rPr lang="pt-BR" dirty="0" err="1">
                <a:solidFill>
                  <a:srgbClr val="0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Tres</a:t>
            </a:r>
            <a:r>
              <a:rPr lang="pt-BR" dirty="0">
                <a:solidFill>
                  <a:srgbClr val="00808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tipos de indicadores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86113E-E9E4-4A64-997F-03DE7214C5F0}"/>
              </a:ext>
            </a:extLst>
          </p:cNvPr>
          <p:cNvGrpSpPr/>
          <p:nvPr/>
        </p:nvGrpSpPr>
        <p:grpSpPr>
          <a:xfrm>
            <a:off x="610773" y="1157556"/>
            <a:ext cx="3438742" cy="4363779"/>
            <a:chOff x="868680" y="1646199"/>
            <a:chExt cx="4890804" cy="62064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DC0F5BE2-0388-45D4-B8F6-8930B627D3F2}"/>
                </a:ext>
              </a:extLst>
            </p:cNvPr>
            <p:cNvGrpSpPr/>
            <p:nvPr/>
          </p:nvGrpSpPr>
          <p:grpSpPr>
            <a:xfrm>
              <a:off x="1119673" y="1646199"/>
              <a:ext cx="4269235" cy="6206453"/>
              <a:chOff x="1119673" y="1646199"/>
              <a:chExt cx="4269235" cy="6206453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C875281-FB71-45F3-9CA2-AD972A0D1846}"/>
                  </a:ext>
                </a:extLst>
              </p:cNvPr>
              <p:cNvSpPr txBox="1"/>
              <p:nvPr/>
            </p:nvSpPr>
            <p:spPr>
              <a:xfrm>
                <a:off x="1519203" y="1646199"/>
                <a:ext cx="3589759" cy="1333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pt-BR" sz="2812" b="1" kern="0" dirty="0">
                    <a:solidFill>
                      <a:srgbClr val="00808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Indicadores de </a:t>
                </a:r>
                <a:r>
                  <a:rPr lang="pt-BR" sz="2812" b="1" kern="0" dirty="0" err="1">
                    <a:solidFill>
                      <a:srgbClr val="00808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proceso</a:t>
                </a:r>
                <a:endParaRPr lang="pt-BR" sz="2812" b="1" kern="0" dirty="0">
                  <a:solidFill>
                    <a:srgbClr val="0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Regular"/>
                </a:endParaRPr>
              </a:p>
            </p:txBody>
          </p:sp>
          <p:pic>
            <p:nvPicPr>
              <p:cNvPr id="1026" name="Picture 2" descr="Image result for checkmark clipart">
                <a:extLst>
                  <a:ext uri="{FF2B5EF4-FFF2-40B4-BE49-F238E27FC236}">
                    <a16:creationId xmlns:a16="http://schemas.microsoft.com/office/drawing/2014/main" id="{F0C7234E-2126-4967-95A6-5497FF2B81B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205" t="22132" r="4103" b="27860"/>
              <a:stretch/>
            </p:blipFill>
            <p:spPr bwMode="auto">
              <a:xfrm>
                <a:off x="1685307" y="3265627"/>
                <a:ext cx="3257550" cy="13336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788F7D6-DD80-4000-8471-2019B0E3CC56}"/>
                  </a:ext>
                </a:extLst>
              </p:cNvPr>
              <p:cNvSpPr txBox="1"/>
              <p:nvPr/>
            </p:nvSpPr>
            <p:spPr>
              <a:xfrm>
                <a:off x="1119673" y="5903616"/>
                <a:ext cx="4269235" cy="19490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pt-BR" sz="2812" b="1" kern="0" dirty="0" err="1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Ofrece</a:t>
                </a:r>
                <a:r>
                  <a:rPr lang="pt-BR" sz="2812" b="1" kern="0" dirty="0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 critérios </a:t>
                </a:r>
                <a:r>
                  <a:rPr lang="pt-BR" sz="2812" b="1" kern="0" dirty="0" err="1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observábles</a:t>
                </a:r>
                <a:r>
                  <a:rPr lang="pt-BR" sz="2812" b="1" kern="0" dirty="0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 a </a:t>
                </a:r>
                <a:r>
                  <a:rPr lang="pt-BR" sz="2812" b="1" kern="0" dirty="0" err="1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cumplir</a:t>
                </a:r>
                <a:r>
                  <a:rPr lang="pt-BR" sz="2812" b="1" kern="0" dirty="0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 (si o no)</a:t>
                </a:r>
              </a:p>
            </p:txBody>
          </p:sp>
        </p:grp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DBBF1D76-3B0A-454B-BC59-2A5E02544FFC}"/>
                </a:ext>
              </a:extLst>
            </p:cNvPr>
            <p:cNvSpPr/>
            <p:nvPr/>
          </p:nvSpPr>
          <p:spPr>
            <a:xfrm>
              <a:off x="868680" y="4722375"/>
              <a:ext cx="4890804" cy="420033"/>
            </a:xfrm>
            <a:prstGeom prst="roundRect">
              <a:avLst/>
            </a:prstGeom>
            <a:noFill/>
            <a:ln w="25400" cap="flat">
              <a:solidFill>
                <a:srgbClr val="00B297"/>
              </a:solidFill>
              <a:prstDash val="solid"/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endParaRPr lang="pt-BR" sz="1266" kern="0" dirty="0">
                <a:solidFill>
                  <a:srgbClr val="A5A5A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Regular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E0F38AB-92AD-45AB-B2A6-F385361F3DDD}"/>
              </a:ext>
            </a:extLst>
          </p:cNvPr>
          <p:cNvGrpSpPr/>
          <p:nvPr/>
        </p:nvGrpSpPr>
        <p:grpSpPr>
          <a:xfrm>
            <a:off x="4295534" y="1237462"/>
            <a:ext cx="3438742" cy="4314287"/>
            <a:chOff x="6109388" y="1759848"/>
            <a:chExt cx="4890804" cy="6136062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A568F09-D313-440C-832D-5E568D159F52}"/>
                </a:ext>
              </a:extLst>
            </p:cNvPr>
            <p:cNvGrpSpPr/>
            <p:nvPr/>
          </p:nvGrpSpPr>
          <p:grpSpPr>
            <a:xfrm>
              <a:off x="6666760" y="1759848"/>
              <a:ext cx="4026122" cy="6136062"/>
              <a:chOff x="6529600" y="1759848"/>
              <a:chExt cx="4026122" cy="6136062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C4514C0-1A74-4086-A1CF-9DA34D1469F2}"/>
                  </a:ext>
                </a:extLst>
              </p:cNvPr>
              <p:cNvSpPr txBox="1"/>
              <p:nvPr/>
            </p:nvSpPr>
            <p:spPr>
              <a:xfrm>
                <a:off x="6529600" y="1759848"/>
                <a:ext cx="3589761" cy="30115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pt-BR" sz="2812" b="1" kern="0" dirty="0">
                    <a:solidFill>
                      <a:srgbClr val="00808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Indicadores de </a:t>
                </a:r>
                <a:r>
                  <a:rPr lang="pt-BR" sz="2812" b="1" kern="0" dirty="0" err="1">
                    <a:solidFill>
                      <a:srgbClr val="00808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progreso</a:t>
                </a:r>
                <a:endParaRPr lang="pt-BR" sz="2812" b="1" kern="0" dirty="0">
                  <a:solidFill>
                    <a:srgbClr val="008080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Open Sans Regular"/>
                </a:endParaRPr>
              </a:p>
              <a:p>
                <a:pPr algn="ctr" defTabSz="410751" hangingPunct="0">
                  <a:spcBef>
                    <a:spcPts val="1125"/>
                  </a:spcBef>
                </a:pPr>
                <a:r>
                  <a:rPr lang="pt-BR" sz="6750" b="1" kern="0" dirty="0">
                    <a:solidFill>
                      <a:srgbClr val="00808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%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D3379F8C-368F-4584-97AB-95E05C703CD5}"/>
                  </a:ext>
                </a:extLst>
              </p:cNvPr>
              <p:cNvSpPr txBox="1"/>
              <p:nvPr/>
            </p:nvSpPr>
            <p:spPr>
              <a:xfrm>
                <a:off x="6529600" y="5946874"/>
                <a:ext cx="4026122" cy="19490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pt-BR" sz="2812" b="1" kern="0" dirty="0" err="1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Ofrece</a:t>
                </a:r>
                <a:r>
                  <a:rPr lang="pt-BR" sz="2812" b="1" kern="0" dirty="0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 unidades o escalas, mas </a:t>
                </a:r>
                <a:r>
                  <a:rPr lang="pt-BR" sz="2812" b="1" kern="0" dirty="0" err="1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sin</a:t>
                </a:r>
                <a:r>
                  <a:rPr lang="pt-BR" sz="2812" b="1" kern="0" dirty="0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 referências</a:t>
                </a:r>
              </a:p>
            </p:txBody>
          </p:sp>
        </p:grp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540959A-30F4-41AE-8F06-490AA87535B7}"/>
                </a:ext>
              </a:extLst>
            </p:cNvPr>
            <p:cNvSpPr/>
            <p:nvPr/>
          </p:nvSpPr>
          <p:spPr>
            <a:xfrm>
              <a:off x="6109388" y="4722375"/>
              <a:ext cx="4890804" cy="420033"/>
            </a:xfrm>
            <a:prstGeom prst="roundRect">
              <a:avLst/>
            </a:prstGeom>
            <a:noFill/>
            <a:ln w="25400" cap="flat">
              <a:solidFill>
                <a:srgbClr val="00B297"/>
              </a:solidFill>
              <a:prstDash val="solid"/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endParaRPr lang="pt-BR" sz="1266" kern="0" dirty="0">
                <a:solidFill>
                  <a:srgbClr val="A5A5A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Regular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EBB8021-94DE-411D-B5DD-76E2B719DF00}"/>
              </a:ext>
            </a:extLst>
          </p:cNvPr>
          <p:cNvGrpSpPr/>
          <p:nvPr/>
        </p:nvGrpSpPr>
        <p:grpSpPr>
          <a:xfrm>
            <a:off x="7980292" y="1237461"/>
            <a:ext cx="3254209" cy="4314262"/>
            <a:chOff x="11350095" y="1759848"/>
            <a:chExt cx="4628349" cy="613602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80393EA-AC1A-4A1F-816D-827CC730D04A}"/>
                </a:ext>
              </a:extLst>
            </p:cNvPr>
            <p:cNvGrpSpPr/>
            <p:nvPr/>
          </p:nvGrpSpPr>
          <p:grpSpPr>
            <a:xfrm>
              <a:off x="11951355" y="1759848"/>
              <a:ext cx="3589760" cy="6136026"/>
              <a:chOff x="11951355" y="1759848"/>
              <a:chExt cx="3589760" cy="6136026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7564AB-BF75-4504-A9FA-08F5E25F04E2}"/>
                  </a:ext>
                </a:extLst>
              </p:cNvPr>
              <p:cNvSpPr txBox="1"/>
              <p:nvPr/>
            </p:nvSpPr>
            <p:spPr>
              <a:xfrm>
                <a:off x="11951355" y="1759848"/>
                <a:ext cx="3589760" cy="30115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pt-BR" sz="2812" b="1" kern="0" dirty="0">
                    <a:solidFill>
                      <a:srgbClr val="00808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Indicadores</a:t>
                </a:r>
              </a:p>
              <a:p>
                <a:pPr algn="ctr" defTabSz="410751" hangingPunct="0"/>
                <a:r>
                  <a:rPr lang="pt-BR" sz="2812" b="1" kern="0" dirty="0">
                    <a:solidFill>
                      <a:srgbClr val="00808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de metas</a:t>
                </a:r>
              </a:p>
              <a:p>
                <a:pPr algn="ctr" defTabSz="410751" hangingPunct="0">
                  <a:spcBef>
                    <a:spcPts val="1125"/>
                  </a:spcBef>
                </a:pPr>
                <a:r>
                  <a:rPr lang="pt-BR" sz="6750" b="1" kern="0" dirty="0">
                    <a:solidFill>
                      <a:srgbClr val="FF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#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97BB52D-D31C-4FA8-8A4B-2B9ABE8F73CB}"/>
                  </a:ext>
                </a:extLst>
              </p:cNvPr>
              <p:cNvSpPr txBox="1"/>
              <p:nvPr/>
            </p:nvSpPr>
            <p:spPr>
              <a:xfrm>
                <a:off x="11951355" y="5331359"/>
                <a:ext cx="3589760" cy="25645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5718" tIns="35718" rIns="35718" bIns="35718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pt-BR" sz="2812" b="1" kern="0" dirty="0" err="1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Ofrece</a:t>
                </a:r>
                <a:r>
                  <a:rPr lang="pt-BR" sz="2812" b="1" kern="0" dirty="0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 referências </a:t>
                </a:r>
                <a:r>
                  <a:rPr lang="pt-BR" sz="2812" b="1" kern="0" dirty="0" err="1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medibles</a:t>
                </a:r>
                <a:r>
                  <a:rPr lang="pt-BR" sz="2812" b="1" kern="0" dirty="0">
                    <a:solidFill>
                      <a:srgbClr val="000000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  <a:sym typeface="Open Sans Regular"/>
                  </a:rPr>
                  <a:t> específicas</a:t>
                </a:r>
              </a:p>
            </p:txBody>
          </p:sp>
        </p:grp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2C107681-7A09-4BCA-82F3-6542FD07F37D}"/>
                </a:ext>
              </a:extLst>
            </p:cNvPr>
            <p:cNvSpPr/>
            <p:nvPr/>
          </p:nvSpPr>
          <p:spPr>
            <a:xfrm>
              <a:off x="11350095" y="4722374"/>
              <a:ext cx="4628349" cy="420033"/>
            </a:xfrm>
            <a:prstGeom prst="roundRect">
              <a:avLst/>
            </a:prstGeom>
            <a:noFill/>
            <a:ln w="25400" cap="flat">
              <a:solidFill>
                <a:srgbClr val="00B297"/>
              </a:solidFill>
              <a:prstDash val="solid"/>
              <a:round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5718" tIns="35718" rIns="35718" bIns="35718" numCol="1" spcCol="38100" rtlCol="0" anchor="ctr">
              <a:spAutoFit/>
            </a:bodyPr>
            <a:lstStyle/>
            <a:p>
              <a:pPr algn="ctr" defTabSz="410751" hangingPunct="0"/>
              <a:endParaRPr lang="pt-BR" sz="1266" kern="0" dirty="0">
                <a:solidFill>
                  <a:srgbClr val="A5A5A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Regular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02B3A84-1E5A-4093-88AD-FD22DA3AFFC1}"/>
              </a:ext>
            </a:extLst>
          </p:cNvPr>
          <p:cNvSpPr/>
          <p:nvPr/>
        </p:nvSpPr>
        <p:spPr>
          <a:xfrm>
            <a:off x="8712603" y="6028179"/>
            <a:ext cx="2361544" cy="5250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10751" hangingPunct="0"/>
            <a:r>
              <a:rPr lang="pt-BR" sz="2812" kern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sym typeface="Open Sans Regular"/>
              </a:rPr>
              <a:t>(ver página 7)</a:t>
            </a:r>
          </a:p>
        </p:txBody>
      </p:sp>
      <p:sp>
        <p:nvSpPr>
          <p:cNvPr id="21" name="Slide Number">
            <a:extLst>
              <a:ext uri="{FF2B5EF4-FFF2-40B4-BE49-F238E27FC236}">
                <a16:creationId xmlns:a16="http://schemas.microsoft.com/office/drawing/2014/main" id="{71D9CE50-E8B7-4768-9E24-5BE25C929342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961442" y="6413796"/>
            <a:ext cx="237244" cy="2540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defTabSz="410751" hangingPunct="0"/>
              <a:t>4</a:t>
            </a:fld>
            <a:endParaRPr kern="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0649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7667EA-75D0-47CB-AAD4-D520D5128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6431" y="1112570"/>
            <a:ext cx="10480431" cy="561861"/>
          </a:xfrm>
          <a:solidFill>
            <a:srgbClr val="00A585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14.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de: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Abastecimiento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agua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saneamiento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promoción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higiene</a:t>
            </a:r>
            <a:endParaRPr lang="es-BO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4172A50A-F7A4-4BF1-9D0A-5E28E2E29DEE}"/>
              </a:ext>
            </a:extLst>
          </p:cNvPr>
          <p:cNvPicPr/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63490" y="105677"/>
            <a:ext cx="665019" cy="725515"/>
          </a:xfrm>
          <a:prstGeom prst="rect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1C258EFC-2EE7-4F27-903D-F0EA7D095137}"/>
              </a:ext>
            </a:extLst>
          </p:cNvPr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01566" y="482293"/>
            <a:ext cx="665019" cy="630277"/>
          </a:xfrm>
          <a:prstGeom prst="rect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D111B114-C418-4B85-8FFE-CBEFCC83F785}"/>
              </a:ext>
            </a:extLst>
          </p:cNvPr>
          <p:cNvPicPr/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98485" y="554592"/>
            <a:ext cx="665019" cy="557977"/>
          </a:xfrm>
          <a:prstGeom prst="rect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09BF1652-F7CC-47D7-A397-63DF5D42D3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1594287"/>
              </p:ext>
            </p:extLst>
          </p:nvPr>
        </p:nvGraphicFramePr>
        <p:xfrm>
          <a:off x="220974" y="1814962"/>
          <a:ext cx="11736564" cy="4500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" name="Picture 6">
            <a:extLst>
              <a:ext uri="{FF2B5EF4-FFF2-40B4-BE49-F238E27FC236}">
                <a16:creationId xmlns:a16="http://schemas.microsoft.com/office/drawing/2014/main" id="{F8F31D27-C788-4CA4-98EC-9C29CAE60FA7}"/>
              </a:ext>
            </a:extLst>
          </p:cNvPr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2214" y="1064716"/>
            <a:ext cx="653855" cy="630276"/>
          </a:xfrm>
          <a:prstGeom prst="rect">
            <a:avLst/>
          </a:prstGeom>
          <a:noFill/>
          <a:ln w="9525" cap="flat" cmpd="sng" algn="ctr">
            <a:solidFill>
              <a:sysClr val="window" lastClr="FFFFFF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C1D7E225-950B-4146-9DF6-828B1D64E306}"/>
              </a:ext>
            </a:extLst>
          </p:cNvPr>
          <p:cNvSpPr txBox="1"/>
          <p:nvPr/>
        </p:nvSpPr>
        <p:spPr>
          <a:xfrm>
            <a:off x="6226624" y="5259163"/>
            <a:ext cx="5692262" cy="118012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none" lIns="35718" tIns="35718" rIns="35718" bIns="35718" numCol="1" spcCol="38100" rtlCol="0" anchor="ctr">
            <a:spAutoFit/>
          </a:bodyPr>
          <a:lstStyle/>
          <a:p>
            <a:pPr defTabSz="410751" hangingPunct="0"/>
            <a:r>
              <a:rPr lang="en-US" sz="1200" b="1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Apendice</a:t>
            </a:r>
            <a:r>
              <a:rPr lang="en-US" sz="1200" b="1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1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: Lista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verificación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para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evaluación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de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necesidades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iniciales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de WASH</a:t>
            </a:r>
          </a:p>
          <a:p>
            <a:pPr defTabSz="410751" hangingPunct="0"/>
            <a:r>
              <a:rPr lang="en-US" sz="1200" b="1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A-2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: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Diagrama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F: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Transmision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fecal –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oralde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enfermedades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diarreicas</a:t>
            </a:r>
            <a:endParaRPr lang="en-US" sz="1200" kern="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  <a:sym typeface="Open Sans Regular"/>
            </a:endParaRPr>
          </a:p>
          <a:p>
            <a:pPr defTabSz="410751" hangingPunct="0"/>
            <a:r>
              <a:rPr lang="en-US" sz="1200" b="1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A-3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: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Cantidades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minimas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de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agua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: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cifras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de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supervivencia</a:t>
            </a:r>
            <a:endParaRPr lang="en-US" sz="1200" kern="0" dirty="0">
              <a:solidFill>
                <a:srgbClr val="0D0D0D"/>
              </a:solidFill>
              <a:latin typeface="Arial" panose="020B0604020202020204" pitchFamily="34" charset="0"/>
              <a:ea typeface="Open Sans Regular"/>
              <a:cs typeface="Arial" panose="020B0604020202020204" pitchFamily="34" charset="0"/>
              <a:sym typeface="Open Sans Regular"/>
            </a:endParaRPr>
          </a:p>
          <a:p>
            <a:pPr defTabSz="410751" hangingPunct="0"/>
            <a:r>
              <a:rPr lang="en-US" sz="1200" b="1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A-4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: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Número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mínimo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de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retretes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,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en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la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comunidad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,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lugares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publicos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e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instituciones</a:t>
            </a:r>
            <a:endParaRPr lang="en-US" sz="1200" kern="0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  <a:sym typeface="Open Sans Regular"/>
            </a:endParaRPr>
          </a:p>
          <a:p>
            <a:pPr defTabSz="410751" hangingPunct="0"/>
            <a:r>
              <a:rPr lang="en-US" sz="1200" b="1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A-5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: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Enfermedades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relacionadas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con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agua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y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saneamiento</a:t>
            </a:r>
            <a:endParaRPr lang="en-US" sz="1200" kern="0" dirty="0">
              <a:solidFill>
                <a:srgbClr val="0D0D0D"/>
              </a:solidFill>
              <a:latin typeface="Arial" panose="020B0604020202020204" pitchFamily="34" charset="0"/>
              <a:ea typeface="Open Sans Regular"/>
              <a:cs typeface="Arial" panose="020B0604020202020204" pitchFamily="34" charset="0"/>
              <a:sym typeface="Open Sans Regular"/>
            </a:endParaRPr>
          </a:p>
          <a:p>
            <a:pPr defTabSz="410751" hangingPunct="0"/>
            <a:r>
              <a:rPr lang="en-US" sz="1200" b="1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A-6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: Arbol de decisions para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tratamiento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y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almacenamiento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de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agua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en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el </a:t>
            </a:r>
            <a:r>
              <a:rPr lang="en-US" sz="1200" kern="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hogar</a:t>
            </a:r>
            <a:r>
              <a:rPr lang="en-US" sz="1200" kern="0" dirty="0">
                <a:solidFill>
                  <a:srgbClr val="0D0D0D"/>
                </a:solidFill>
                <a:latin typeface="Arial" panose="020B0604020202020204" pitchFamily="34" charset="0"/>
                <a:ea typeface="Open Sans Regular"/>
                <a:cs typeface="Arial" panose="020B0604020202020204" pitchFamily="34" charset="0"/>
                <a:sym typeface="Open Sans Regular"/>
              </a:rPr>
              <a:t> </a:t>
            </a:r>
            <a:endParaRPr lang="es-BO" sz="1200" kern="0" dirty="0">
              <a:solidFill>
                <a:srgbClr val="0D0D0D"/>
              </a:solidFill>
              <a:latin typeface="Arial" panose="020B0604020202020204" pitchFamily="34" charset="0"/>
              <a:ea typeface="Open Sans Regular"/>
              <a:cs typeface="Arial" panose="020B0604020202020204" pitchFamily="34" charset="0"/>
              <a:sym typeface="Open Sans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1636959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999" y="4785126"/>
            <a:ext cx="2174267" cy="16004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5" name="Title"/>
          <p:cNvSpPr txBox="1">
            <a:spLocks noGrp="1"/>
          </p:cNvSpPr>
          <p:nvPr>
            <p:ph type="title"/>
          </p:nvPr>
        </p:nvSpPr>
        <p:spPr>
          <a:xfrm>
            <a:off x="673239" y="356959"/>
            <a:ext cx="10942656" cy="62419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es-ES" sz="2800" b="1" dirty="0">
                <a:latin typeface="Arial" panose="020B0604020202020204" pitchFamily="34" charset="0"/>
                <a:cs typeface="Arial" panose="020B0604020202020204" pitchFamily="34" charset="0"/>
              </a:rPr>
              <a:t>15. EJERCICIO PRACTICO: APLICACIÓN DE NORMAS TECNICAS. PARA DISEÑAR KIT DE HIGIENE</a:t>
            </a:r>
            <a:endParaRPr lang="es-ES" sz="2800" b="1" dirty="0">
              <a:latin typeface="Arial" panose="020B0604020202020204" pitchFamily="34" charset="0"/>
              <a:ea typeface="Open Sans Bold" panose="020B0806030504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821590" y="8822266"/>
            <a:ext cx="31727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A585"/>
                </a:solidFill>
                <a:effectLst/>
                <a:uFillTx/>
                <a:latin typeface="Open Sans Bold"/>
                <a:ea typeface="Open Sans Bold"/>
                <a:cs typeface="Open Sans Bold"/>
                <a:sym typeface="Open Sans Bold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9pPr>
          </a:lstStyle>
          <a:p>
            <a:fld id="{86CB4B4D-7CA3-9044-876B-883B54F8677D}" type="slidenum">
              <a:rPr lang="es-BO" smtClean="0"/>
              <a:pPr/>
              <a:t>6</a:t>
            </a:fld>
            <a:endParaRPr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AA7B4AE-AAB9-439E-B832-0CE484EBAC32}"/>
              </a:ext>
            </a:extLst>
          </p:cNvPr>
          <p:cNvGrpSpPr/>
          <p:nvPr/>
        </p:nvGrpSpPr>
        <p:grpSpPr>
          <a:xfrm>
            <a:off x="9763295" y="6038320"/>
            <a:ext cx="440164" cy="331644"/>
            <a:chOff x="11718126" y="8587830"/>
            <a:chExt cx="626012" cy="471671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EC8439D-E657-417D-88A9-ABC6B1BEAC8B}"/>
                </a:ext>
              </a:extLst>
            </p:cNvPr>
            <p:cNvCxnSpPr>
              <a:cxnSpLocks/>
            </p:cNvCxnSpPr>
            <p:nvPr/>
          </p:nvCxnSpPr>
          <p:spPr>
            <a:xfrm>
              <a:off x="11718126" y="8672680"/>
              <a:ext cx="0" cy="386821"/>
            </a:xfrm>
            <a:prstGeom prst="line">
              <a:avLst/>
            </a:prstGeom>
            <a:noFill/>
            <a:ln w="25400" cap="flat">
              <a:solidFill>
                <a:srgbClr val="DADADA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5DA4844-0D10-494A-9743-BB1152F765DB}"/>
                </a:ext>
              </a:extLst>
            </p:cNvPr>
            <p:cNvSpPr txBox="1"/>
            <p:nvPr/>
          </p:nvSpPr>
          <p:spPr>
            <a:xfrm>
              <a:off x="11831176" y="8587830"/>
              <a:ext cx="512962" cy="31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35719" tIns="35719" rIns="35719" bIns="35719" numCol="1" spcCol="38100" rtlCol="0" anchor="ctr">
              <a:spAutoFit/>
            </a:bodyPr>
            <a:lstStyle/>
            <a:p>
              <a:r>
                <a:rPr lang="en-US" sz="984" b="1" dirty="0">
                  <a:solidFill>
                    <a:srgbClr val="FFFFFF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PÁG</a:t>
              </a:r>
              <a:r>
                <a:rPr lang="en-US" sz="984" b="1" dirty="0">
                  <a:solidFill>
                    <a:srgbClr val="676767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.</a:t>
              </a:r>
            </a:p>
          </p:txBody>
        </p:sp>
      </p:grpSp>
      <p:sp>
        <p:nvSpPr>
          <p:cNvPr id="11" name="Title 5"/>
          <p:cNvSpPr txBox="1">
            <a:spLocks/>
          </p:cNvSpPr>
          <p:nvPr/>
        </p:nvSpPr>
        <p:spPr bwMode="auto">
          <a:xfrm>
            <a:off x="1838849" y="5171343"/>
            <a:ext cx="5774188" cy="814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4294" tIns="0" rIns="64294" bIns="0" numCol="1" anchor="b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News Gothic MT" charset="0"/>
              </a:defRPr>
            </a:lvl9pPr>
          </a:lstStyle>
          <a:p>
            <a:pPr algn="l" defTabSz="642915" eaLnBrk="1" hangingPunct="1">
              <a:lnSpc>
                <a:spcPct val="100000"/>
              </a:lnSpc>
            </a:pPr>
            <a:r>
              <a:rPr lang="en-US" altLang="es-BO" sz="2531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¡</a:t>
            </a:r>
            <a:r>
              <a:rPr lang="en-US" altLang="es-BO" sz="2531" b="1" i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Usen</a:t>
            </a:r>
            <a:r>
              <a:rPr lang="en-US" altLang="es-BO" sz="2531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BO" sz="2531" b="1" i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</a:t>
            </a:r>
            <a:r>
              <a:rPr lang="en-US" altLang="es-BO" sz="2531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BO" sz="2531" b="1" i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manuales</a:t>
            </a:r>
            <a:r>
              <a:rPr lang="en-US" altLang="es-BO" sz="2531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Tienen 20’ para </a:t>
            </a:r>
            <a:r>
              <a:rPr lang="en-US" altLang="es-BO" sz="2531" b="1" i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aplicar</a:t>
            </a:r>
            <a:r>
              <a:rPr lang="en-US" altLang="es-BO" sz="2531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s-BO" sz="2531" b="1" i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Normas</a:t>
            </a:r>
            <a:r>
              <a:rPr lang="en-US" altLang="es-BO" sz="2531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Tecnicas. 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7DA0E23-BD99-4B07-A31C-E98E1882EAA5}"/>
              </a:ext>
            </a:extLst>
          </p:cNvPr>
          <p:cNvSpPr txBox="1"/>
          <p:nvPr/>
        </p:nvSpPr>
        <p:spPr>
          <a:xfrm>
            <a:off x="673239" y="1418253"/>
            <a:ext cx="1114835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INSTRUCCIONES:</a:t>
            </a:r>
          </a:p>
          <a:p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organizan</a:t>
            </a: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tres</a:t>
            </a: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8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base al </a:t>
            </a:r>
            <a:r>
              <a:rPr lang="es-BO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Folleto 2C: IDENTIFICACION, ACCESO Y USO DE ARTICULOS DE HIGIENE, cada Grupo diseña el Kit de higiene para cada familia descrita en el Folleto</a:t>
            </a:r>
            <a:endParaRPr lang="en-US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eriod"/>
            </a:pPr>
            <a:endParaRPr lang="es-BO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279059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D0877B-5E0E-BA4F-B339-94122147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4331" y="2235200"/>
            <a:ext cx="6646460" cy="2387600"/>
          </a:xfrm>
        </p:spPr>
        <p:txBody>
          <a:bodyPr/>
          <a:lstStyle/>
          <a:p>
            <a:br>
              <a:rPr lang="es-ES_tradnl" sz="7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4DBAA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_tradnl" sz="7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4DBA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3702454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2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A5A5A5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A585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ujo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F283690A-CBD6-43E0-BFF3-98AE1EC0E419}"/>
</file>

<file path=customXml/itemProps2.xml><?xml version="1.0" encoding="utf-8"?>
<ds:datastoreItem xmlns:ds="http://schemas.openxmlformats.org/officeDocument/2006/customXml" ds:itemID="{C63468A3-5EEF-493C-A2D2-33D66A4CEEAF}"/>
</file>

<file path=customXml/itemProps3.xml><?xml version="1.0" encoding="utf-8"?>
<ds:datastoreItem xmlns:ds="http://schemas.openxmlformats.org/officeDocument/2006/customXml" ds:itemID="{7FE3B261-A812-4937-8883-C2310F85BCFA}"/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3597</TotalTime>
  <Words>677</Words>
  <Application>Microsoft Office PowerPoint</Application>
  <PresentationFormat>Panorámica</PresentationFormat>
  <Paragraphs>81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7</vt:i4>
      </vt:variant>
    </vt:vector>
  </HeadingPairs>
  <TitlesOfParts>
    <vt:vector size="21" baseType="lpstr">
      <vt:lpstr>Arial</vt:lpstr>
      <vt:lpstr>Calibri</vt:lpstr>
      <vt:lpstr>Calibri Light</vt:lpstr>
      <vt:lpstr>Constantia</vt:lpstr>
      <vt:lpstr>Helvetica Light</vt:lpstr>
      <vt:lpstr>Open Sans</vt:lpstr>
      <vt:lpstr>Open Sans Bold</vt:lpstr>
      <vt:lpstr>Open Sans Light</vt:lpstr>
      <vt:lpstr>Open Sans Regular</vt:lpstr>
      <vt:lpstr>Open Sans Semibold</vt:lpstr>
      <vt:lpstr>Wingdings 2</vt:lpstr>
      <vt:lpstr>Tema de Office</vt:lpstr>
      <vt:lpstr>Flujo</vt:lpstr>
      <vt:lpstr>White</vt:lpstr>
      <vt:lpstr>Presentación de PowerPoint</vt:lpstr>
      <vt:lpstr>Presentación de PowerPoint</vt:lpstr>
      <vt:lpstr>Presentación de PowerPoint</vt:lpstr>
      <vt:lpstr>13. Tres tipos de indicadores</vt:lpstr>
      <vt:lpstr>14. Normas de: Abastecimiento de agua, saneamiento y promoción de la  higiene</vt:lpstr>
      <vt:lpstr>15. EJERCICIO PRACTICO: APLICACIÓN DE NORMAS TECNICAS. PARA DISEÑAR KIT DE HIGIENE</vt:lpstr>
      <vt:lpstr>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Cesar A Alvarez S</dc:creator>
  <cp:lastModifiedBy>Martin Villarroel</cp:lastModifiedBy>
  <cp:revision>68</cp:revision>
  <dcterms:created xsi:type="dcterms:W3CDTF">2021-06-17T11:31:18Z</dcterms:created>
  <dcterms:modified xsi:type="dcterms:W3CDTF">2022-01-20T16:47:36Z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